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23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69" d="100"/>
          <a:sy n="69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6" tIns="44118" rIns="88236" bIns="44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9"/>
          </a:xfrm>
          <a:prstGeom prst="rect">
            <a:avLst/>
          </a:prstGeom>
        </p:spPr>
        <p:txBody>
          <a:bodyPr vert="horz" lIns="88236" tIns="44118" rIns="88236" bIns="44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4800" y="107340"/>
            <a:ext cx="5745484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No.49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固形燃料の作成</a:t>
            </a:r>
            <a:r>
              <a:rPr lang="ja-JP" altLang="en-US" dirty="0" smtClean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343883"/>
            <a:ext cx="3114955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P56-62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（イオンとイオン結合）</a:t>
            </a:r>
            <a:endParaRPr kumimoji="1" lang="en-US" altLang="ja-JP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42127" y="589624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877595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342509"/>
            <a:ext cx="4594865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：固形燃料に関わる知識を確認しよう。</a:t>
            </a:r>
            <a:endParaRPr lang="en-US" altLang="ja-JP" dirty="0"/>
          </a:p>
          <a:p>
            <a:r>
              <a:rPr kumimoji="1" lang="ja-JP" altLang="en-US" dirty="0" smtClean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：実際に固形燃料を作って、使ってみよう。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01060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5496" y="2123564"/>
            <a:ext cx="4522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 </a:t>
            </a:r>
            <a:r>
              <a:rPr lang="ja-JP" altLang="en-US" i="1" dirty="0" smtClean="0"/>
              <a:t>知識の整理（今日利用する物質について）</a:t>
            </a:r>
            <a:endParaRPr lang="en-US" altLang="ja-JP" i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9645" y="445076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化学反応式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2485345"/>
            <a:ext cx="73308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炭酸カルシウム</a:t>
            </a:r>
            <a:r>
              <a:rPr lang="en-US" altLang="ja-JP" dirty="0" smtClean="0"/>
              <a:t>	</a:t>
            </a:r>
            <a:r>
              <a:rPr lang="en-US" altLang="ja-JP" sz="2000" dirty="0" smtClean="0"/>
              <a:t>[</a:t>
            </a:r>
            <a:r>
              <a:rPr lang="ja-JP" altLang="en-US" sz="2000" dirty="0" smtClean="0"/>
              <a:t>　　　　　　　　　　　　　</a:t>
            </a:r>
            <a:r>
              <a:rPr lang="en-US" altLang="ja-JP" sz="2000" dirty="0" smtClean="0"/>
              <a:t>]</a:t>
            </a:r>
            <a:r>
              <a:rPr lang="ja-JP" altLang="en-US" dirty="0" smtClean="0"/>
              <a:t>　、　酢酸</a:t>
            </a:r>
            <a:r>
              <a:rPr lang="ja-JP" altLang="en-US" dirty="0"/>
              <a:t>　</a:t>
            </a:r>
            <a:r>
              <a:rPr lang="en-US" altLang="ja-JP" sz="2000" dirty="0" smtClean="0"/>
              <a:t>[</a:t>
            </a:r>
            <a:r>
              <a:rPr lang="ja-JP" altLang="en-US" sz="2000" dirty="0" smtClean="0"/>
              <a:t>　　　　　　　　　　</a:t>
            </a:r>
            <a:r>
              <a:rPr lang="en-US" altLang="ja-JP" sz="2000" dirty="0" smtClean="0"/>
              <a:t>]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酢酸カルシウム </a:t>
            </a:r>
            <a:r>
              <a:rPr kumimoji="1" lang="en-US" altLang="ja-JP" dirty="0" smtClean="0"/>
              <a:t>	</a:t>
            </a:r>
            <a:r>
              <a:rPr kumimoji="1" lang="en-US" altLang="ja-JP" sz="2000" dirty="0" smtClean="0"/>
              <a:t>[</a:t>
            </a:r>
            <a:r>
              <a:rPr kumimoji="1" lang="ja-JP" altLang="en-US" sz="2000" dirty="0" smtClean="0"/>
              <a:t>　　　　　　　　　　　　　</a:t>
            </a:r>
            <a:r>
              <a:rPr kumimoji="1" lang="en-US" altLang="ja-JP" sz="2000" dirty="0" smtClean="0"/>
              <a:t>]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38031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3528" y="3456296"/>
            <a:ext cx="8678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１．卵の殻（主成分：</a:t>
            </a:r>
            <a:r>
              <a:rPr kumimoji="1" lang="en-US" altLang="ja-JP" baseline="30000" dirty="0" smtClean="0"/>
              <a:t>1</a:t>
            </a:r>
            <a:r>
              <a:rPr kumimoji="1" lang="ja-JP" altLang="en-US" dirty="0" smtClean="0"/>
              <a:t>　　　　　　　　　　　　　　　）を（</a:t>
            </a:r>
            <a:r>
              <a:rPr lang="en-US" altLang="ja-JP" baseline="-25000" dirty="0"/>
              <a:t>2</a:t>
            </a:r>
            <a:r>
              <a:rPr kumimoji="1" lang="ja-JP" altLang="en-US" dirty="0" smtClean="0"/>
              <a:t>　</a:t>
            </a:r>
            <a:r>
              <a:rPr lang="ja-JP" altLang="en-US" dirty="0"/>
              <a:t>　</a:t>
            </a:r>
            <a:r>
              <a:rPr kumimoji="1" lang="ja-JP" altLang="en-US" dirty="0" smtClean="0"/>
              <a:t>　　　　）に溶かして乾燥させると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</a:t>
            </a:r>
            <a:r>
              <a:rPr lang="en-US" altLang="ja-JP" baseline="-25000" dirty="0" smtClean="0"/>
              <a:t>3</a:t>
            </a:r>
            <a:r>
              <a:rPr lang="ja-JP" altLang="en-US" dirty="0" smtClean="0"/>
              <a:t>　　　　　　　　　　　　　）が析出する。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33121" y="4725144"/>
            <a:ext cx="5519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kumimoji="1"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</a:t>
            </a:r>
            <a:r>
              <a:rPr kumimoji="1"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＋</a:t>
            </a:r>
            <a:endParaRPr kumimoji="1" lang="ja-JP" alt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67544" y="6494280"/>
            <a:ext cx="775530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3601467" y="4983272"/>
            <a:ext cx="130327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52320" y="519580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炭酸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1600" y="519580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酢酸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7744" y="5195807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炭酸カルシウム</a:t>
            </a:r>
            <a:endParaRPr kumimoji="1"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92080" y="5195807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酢酸カルシウム</a:t>
            </a:r>
            <a:endParaRPr kumimoji="1" lang="ja-JP" altLang="en-US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23528" y="4711496"/>
            <a:ext cx="8114722" cy="792088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37176" y="5530880"/>
            <a:ext cx="49808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２．酢酸カルシウムは水に溶けてイオンになる。</a:t>
            </a:r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467544" y="5173161"/>
            <a:ext cx="775530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95536" y="6048584"/>
            <a:ext cx="20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kumimoji="1"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kumimoji="1"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kumimoji="1" lang="ja-JP" alt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2398112" y="6322968"/>
            <a:ext cx="130327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077259" y="6532895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カルシウムイオン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48030" y="6532895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酢酸カルシウム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277059" y="6532895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酢酸イオン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80638" y="61516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54384" y="3830851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せきしゅつ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37175" y="-27384"/>
            <a:ext cx="8493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※</a:t>
            </a:r>
            <a:r>
              <a:rPr kumimoji="1" lang="ja-JP" altLang="en-US" u="sng" dirty="0" smtClean="0"/>
              <a:t>３</a:t>
            </a:r>
            <a:r>
              <a:rPr kumimoji="1" lang="ja-JP" altLang="en-US" u="sng" dirty="0" smtClean="0"/>
              <a:t>．　　　　　　　　　　　　　　　　　　　　　　　　　　　　　　　　　　　　　　　　　　　　　　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</a:t>
            </a:r>
            <a:r>
              <a:rPr lang="ja-JP" altLang="en-US" u="sng" dirty="0" err="1" smtClean="0"/>
              <a:t>。</a:t>
            </a:r>
            <a:r>
              <a:rPr lang="ja-JP" altLang="en-US" u="sng" dirty="0" smtClean="0"/>
              <a:t>　</a:t>
            </a:r>
            <a:r>
              <a:rPr lang="ja-JP" altLang="en-US" dirty="0" smtClean="0"/>
              <a:t>⇒　</a:t>
            </a:r>
            <a:r>
              <a:rPr kumimoji="1" lang="ja-JP" altLang="en-US" dirty="0" smtClean="0"/>
              <a:t>酢酸</a:t>
            </a:r>
            <a:r>
              <a:rPr kumimoji="1" lang="ja-JP" altLang="en-US" dirty="0" smtClean="0"/>
              <a:t>カルシウム水溶液とエタノールを混ぜると、液体は固まりゼリー状になる。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35496" y="1043444"/>
            <a:ext cx="3357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■実験手順（固形燃料の作り方）</a:t>
            </a:r>
            <a:endParaRPr lang="en-US" altLang="ja-JP" i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9782" y="1419741"/>
            <a:ext cx="85411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①：５０ｍＬビーカーに蒸留水を２０ｍＬ入れる。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②：酢酸カルシウムを５００ｍＬビーカーから取り出し、５０ｍＬビーカーに入れて溶かす。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　（溶けなくなるまで入れる。）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③：出来た溶液とエタノールを混合し、固形燃料を作る。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④：固形燃料</a:t>
            </a:r>
            <a:r>
              <a:rPr lang="ja-JP" altLang="en-US" dirty="0" smtClean="0"/>
              <a:t>を蒸発皿に</a:t>
            </a:r>
            <a:r>
              <a:rPr lang="ja-JP" altLang="en-US" dirty="0" smtClean="0"/>
              <a:t>移す。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⑤：固形燃料に点火して、試しに使ってみる。</a:t>
            </a:r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630019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74035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22992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74209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71" name="直線コネクタ 7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18606</TotalTime>
  <Words>150</Words>
  <Application>Microsoft Office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969</cp:revision>
  <cp:lastPrinted>2018-01-31T06:42:14Z</cp:lastPrinted>
  <dcterms:created xsi:type="dcterms:W3CDTF">2013-07-17T08:32:15Z</dcterms:created>
  <dcterms:modified xsi:type="dcterms:W3CDTF">2018-01-31T06:52:34Z</dcterms:modified>
</cp:coreProperties>
</file>