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5" r:id="rId3"/>
    <p:sldId id="323" r:id="rId4"/>
    <p:sldId id="324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0"/>
            <a:ext cx="3076576" cy="511174"/>
          </a:xfrm>
          <a:prstGeom prst="rect">
            <a:avLst/>
          </a:prstGeom>
        </p:spPr>
        <p:txBody>
          <a:bodyPr vert="horz" lIns="88242" tIns="44120" rIns="88242" bIns="44120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0"/>
            <a:ext cx="3076576" cy="511174"/>
          </a:xfrm>
          <a:prstGeom prst="rect">
            <a:avLst/>
          </a:prstGeom>
        </p:spPr>
        <p:txBody>
          <a:bodyPr vert="horz" lIns="88242" tIns="44120" rIns="88242" bIns="44120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42" tIns="44120" rIns="88242" bIns="441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8"/>
            <a:ext cx="5680075" cy="4605338"/>
          </a:xfrm>
          <a:prstGeom prst="rect">
            <a:avLst/>
          </a:prstGeom>
        </p:spPr>
        <p:txBody>
          <a:bodyPr vert="horz" lIns="88242" tIns="44120" rIns="88242" bIns="441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6"/>
            <a:ext cx="3076576" cy="511174"/>
          </a:xfrm>
          <a:prstGeom prst="rect">
            <a:avLst/>
          </a:prstGeom>
        </p:spPr>
        <p:txBody>
          <a:bodyPr vert="horz" lIns="88242" tIns="44120" rIns="88242" bIns="44120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6"/>
            <a:ext cx="3076576" cy="511174"/>
          </a:xfrm>
          <a:prstGeom prst="rect">
            <a:avLst/>
          </a:prstGeom>
        </p:spPr>
        <p:txBody>
          <a:bodyPr vert="horz" lIns="88242" tIns="44120" rIns="88242" bIns="44120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504" y="107340"/>
            <a:ext cx="4713150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No.45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≪組成式≫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178773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 </a:t>
            </a:r>
            <a:r>
              <a:rPr kumimoji="1" lang="en-US" altLang="ja-JP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kumimoji="1" lang="ja-JP" alt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６０、６１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548680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098346" cy="877595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6" y="1325771"/>
            <a:ext cx="5832650" cy="64633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：イオンからなる物質を元素記号で表現しよう。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lang="ja-JP" altLang="en-US" dirty="0" smtClean="0">
                <a:sym typeface="Wingdings" panose="05000000000000000000" pitchFamily="2" charset="2"/>
              </a:rPr>
              <a:t>：組成式が書けるようになろう。　</a:t>
            </a:r>
            <a:r>
              <a:rPr lang="ja-JP" altLang="en-US" dirty="0" smtClean="0"/>
              <a:t>③：イオン式を覚えよう。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93685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pic>
        <p:nvPicPr>
          <p:cNvPr id="16" name="Picture 151" descr="http://blog-imgs-29.fc2.com/o/n/k/onkotishin/newt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612" y="-8748"/>
            <a:ext cx="1458852" cy="17534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6746308" y="1612671"/>
            <a:ext cx="1354858" cy="246221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ja-JP" altLang="en-US" sz="1000" dirty="0" smtClean="0"/>
              <a:t>アイザック　ニュートン</a:t>
            </a:r>
            <a:endParaRPr lang="ja-JP" altLang="ja-JP" sz="1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859589" y="1696292"/>
            <a:ext cx="2248915" cy="738664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en-US" altLang="ja-JP" sz="1400" b="1" dirty="0"/>
              <a:t>Isaac Newton</a:t>
            </a:r>
            <a:r>
              <a:rPr lang="ja-JP" altLang="en-US" sz="1400" dirty="0"/>
              <a:t> </a:t>
            </a:r>
            <a:r>
              <a:rPr lang="en-US" altLang="ja-JP" sz="1400" dirty="0" smtClean="0"/>
              <a:t>(1642</a:t>
            </a:r>
            <a:r>
              <a:rPr lang="ja-JP" altLang="en-US" sz="1400" dirty="0" smtClean="0"/>
              <a:t> </a:t>
            </a:r>
            <a:r>
              <a:rPr lang="en-US" altLang="ja-JP" sz="1400" dirty="0"/>
              <a:t>- </a:t>
            </a:r>
            <a:r>
              <a:rPr lang="en-US" altLang="ja-JP" sz="1400" dirty="0" smtClean="0"/>
              <a:t>1727)</a:t>
            </a:r>
          </a:p>
          <a:p>
            <a:r>
              <a:rPr lang="ja-JP" altLang="en-US" sz="1400" dirty="0" smtClean="0"/>
              <a:t> イングランドの自然哲学者</a:t>
            </a:r>
            <a:endParaRPr lang="en-US" altLang="ja-JP" sz="1400" dirty="0" smtClean="0"/>
          </a:p>
          <a:p>
            <a:r>
              <a:rPr lang="ja-JP" altLang="en-US" sz="1400" dirty="0" smtClean="0"/>
              <a:t>数学者・神学者</a:t>
            </a:r>
            <a:endParaRPr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9512" y="2854677"/>
            <a:ext cx="717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次の組成式の</a:t>
            </a:r>
            <a:r>
              <a:rPr lang="ja-JP" altLang="en-US" dirty="0" smtClean="0"/>
              <a:t>名前を整理しよう。次回の授業で小テストを行います。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21428" y="2429073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課題：イオン式を覚えよう！！</a:t>
            </a:r>
            <a:endParaRPr lang="en-US" altLang="ja-JP" i="1" u="sng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25280"/>
              </p:ext>
            </p:extLst>
          </p:nvPr>
        </p:nvGraphicFramePr>
        <p:xfrm>
          <a:off x="323526" y="3427824"/>
          <a:ext cx="856895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59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１．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塩化ナトリウム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７．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水酸化カルシウム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59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２．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塩化カリウム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８．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硫酸銅（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Ⅱ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59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３．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塩化カルシウム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９．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硝酸銅（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Ⅱ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４．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塩化マグネシウム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１０．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酸化アルミニウム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599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５．</a:t>
                      </a:r>
                      <a:endParaRPr lang="ja-JP" altLang="en-US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塩化水素（塩酸）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１１．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硫酸アンモニウム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６．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水酸化ナトリウム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１２．</a:t>
                      </a:r>
                      <a:endParaRPr kumimoji="1" lang="ja-JP" altLang="en-US" sz="1400" b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炭酸ナトリウム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5496" y="44624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イオンからなる物質の書き方 </a:t>
            </a:r>
            <a:endParaRPr lang="en-US" altLang="ja-JP" i="1" u="sng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132391"/>
              </p:ext>
            </p:extLst>
          </p:nvPr>
        </p:nvGraphicFramePr>
        <p:xfrm>
          <a:off x="339264" y="555384"/>
          <a:ext cx="8790669" cy="346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例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１．</a:t>
                      </a:r>
                      <a:r>
                        <a:rPr kumimoji="1" lang="ja-JP" altLang="en-US" sz="24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   　　　　　　　　　</a:t>
                      </a:r>
                      <a:r>
                        <a:rPr kumimoji="1" lang="en-US" altLang="ja-JP" sz="24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ja-JP" altLang="en-US" sz="24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　　　</a:t>
                      </a:r>
                      <a:endParaRPr kumimoji="1" lang="en-US" altLang="ja-JP" sz="2400" u="sng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２．</a:t>
                      </a:r>
                      <a:r>
                        <a:rPr kumimoji="1" lang="ja-JP" altLang="en-US" sz="24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   　　　　　　　　　</a:t>
                      </a:r>
                      <a:r>
                        <a:rPr kumimoji="1" lang="en-US" altLang="ja-JP" sz="24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ja-JP" altLang="en-US" sz="240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（結合する）イオンの名前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　　　　　</a:t>
                      </a:r>
                      <a:r>
                        <a:rPr kumimoji="1" lang="en-US" altLang="ja-JP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ja-JP" alt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</a:t>
                      </a:r>
                      <a:endParaRPr kumimoji="1" lang="en-US" altLang="ja-JP" sz="3200" u="sng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　　　　　</a:t>
                      </a:r>
                      <a:r>
                        <a:rPr kumimoji="1" lang="en-US" altLang="ja-JP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ja-JP" altLang="en-US" sz="3200" u="sng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　　　　　</a:t>
                      </a:r>
                      <a:r>
                        <a:rPr kumimoji="1" lang="en-US" altLang="ja-JP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1" lang="ja-JP" alt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</a:t>
                      </a:r>
                      <a:endParaRPr kumimoji="1" lang="en-US" altLang="ja-JP" sz="3200" u="sng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　　　　　　　</a:t>
                      </a:r>
                      <a:r>
                        <a:rPr kumimoji="1" lang="en-US" altLang="ja-JP" sz="320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1" lang="ja-JP" altLang="en-US" sz="3200" u="sng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i="1" u="sng" dirty="0" smtClean="0">
                          <a:solidFill>
                            <a:schemeClr val="tx1"/>
                          </a:solidFill>
                        </a:rPr>
                        <a:t>手順①</a:t>
                      </a:r>
                      <a:endParaRPr kumimoji="1" lang="en-US" altLang="ja-JP" sz="1800" b="1" i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A.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　　　　）を前に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B.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　　　　）を後ろに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r>
                        <a:rPr kumimoji="1" lang="ja-JP" altLang="en-US" u="none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endParaRPr kumimoji="1" lang="en-US" altLang="ja-JP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陽イオン　　　　　陰イオン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r>
                        <a:rPr kumimoji="1" lang="ja-JP" altLang="en-US" u="none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endParaRPr kumimoji="1" lang="en-US" altLang="ja-JP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陽イオン　　　　　陰イオン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334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i="1" u="sng" dirty="0" smtClean="0">
                          <a:solidFill>
                            <a:schemeClr val="tx1"/>
                          </a:solidFill>
                        </a:rPr>
                        <a:t>手順②</a:t>
                      </a:r>
                      <a:endParaRPr kumimoji="1" lang="en-US" altLang="ja-JP" b="1" i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プラスとマイナスの合計を（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C.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）にする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　プラスが（　　　）コ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Cl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：マイナスが（　　　）コ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⇒（　　　　）を２コくっつける。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　プラスが（　　　）コ</a:t>
                      </a:r>
                    </a:p>
                    <a:p>
                      <a:pPr algn="l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kumimoji="1" lang="en-US" altLang="ja-JP" sz="18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：マイナスが（　　　）コ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⇒（　　　　）を２コくっつける。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866966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02956"/>
              </p:ext>
            </p:extLst>
          </p:nvPr>
        </p:nvGraphicFramePr>
        <p:xfrm>
          <a:off x="339264" y="4041130"/>
          <a:ext cx="8790669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i="1" u="sng" dirty="0" smtClean="0">
                          <a:solidFill>
                            <a:schemeClr val="tx1"/>
                          </a:solidFill>
                        </a:rPr>
                        <a:t>手順③</a:t>
                      </a:r>
                      <a:endParaRPr kumimoji="1" lang="en-US" altLang="ja-JP" b="1" i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結合するイオンの数を元素記号の右下に書く。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i="1" u="sng" dirty="0" smtClean="0">
                          <a:solidFill>
                            <a:schemeClr val="tx1"/>
                          </a:solidFill>
                        </a:rPr>
                        <a:t>手順④</a:t>
                      </a:r>
                      <a:endParaRPr kumimoji="1" lang="en-US" altLang="ja-JP" sz="1400" i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「１」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は省略して書いたら完成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361221"/>
                  </a:ext>
                </a:extLst>
              </a:tr>
            </a:tbl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-13343" y="6827231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37596" y="5651956"/>
            <a:ext cx="7499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u="sng" dirty="0" smtClean="0"/>
              <a:t>※</a:t>
            </a:r>
            <a:r>
              <a:rPr kumimoji="1" lang="ja-JP" altLang="en-US" b="1" u="sng" dirty="0" smtClean="0"/>
              <a:t>イオンから出来た物質を化学式で表現したものを（　　　　　　　　　）という。</a:t>
            </a:r>
            <a:endParaRPr kumimoji="1" lang="ja-JP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8147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35496" y="44624"/>
            <a:ext cx="4257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イオンからなる物質の組成式の読み方 </a:t>
            </a:r>
            <a:endParaRPr lang="en-US" altLang="ja-JP" i="1" u="sng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987936"/>
              </p:ext>
            </p:extLst>
          </p:nvPr>
        </p:nvGraphicFramePr>
        <p:xfrm>
          <a:off x="367400" y="1984576"/>
          <a:ext cx="874846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0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組成式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陰イオン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陽イオン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名称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MgCl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</a:t>
                      </a:r>
                      <a:r>
                        <a:rPr kumimoji="1" lang="ja-JP" altLang="en-US" sz="20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 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 SO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1" lang="ja-JP" altLang="en-US" sz="180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kumimoji="1" lang="en-US" altLang="ja-JP" sz="18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323528" y="1960704"/>
            <a:ext cx="880640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45972" y="2333144"/>
            <a:ext cx="880640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45972" y="3299052"/>
            <a:ext cx="880640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1376" y="448536"/>
            <a:ext cx="641714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　イオンからなる物質の名称は、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u="sng" dirty="0" smtClean="0"/>
              <a:t>①　　　　　　　　　　　　　　　　　　　　　　　　　　　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　　　</a:t>
            </a:r>
            <a:r>
              <a:rPr kumimoji="1" lang="ja-JP" altLang="en-US" u="sng" dirty="0" smtClean="0"/>
              <a:t>②　　　　　　　　　　　　　　　　　　　　　　　　　　　　　　　　　　　　</a:t>
            </a:r>
            <a:endParaRPr kumimoji="1" lang="ja-JP" altLang="en-US" u="sng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609819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049979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9552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1720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-5448" y="501317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-36512" y="18882"/>
            <a:ext cx="1391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 </a:t>
            </a:r>
            <a:r>
              <a:rPr lang="ja-JP" altLang="en-US" i="1" u="sng" dirty="0" smtClean="0"/>
              <a:t>練習問題</a:t>
            </a:r>
            <a:endParaRPr lang="en-US" altLang="ja-JP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49647" y="6482"/>
            <a:ext cx="508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次のイオンからなる物質の組成式と名称を答えよ。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514766"/>
              </p:ext>
            </p:extLst>
          </p:nvPr>
        </p:nvGraphicFramePr>
        <p:xfrm>
          <a:off x="52900" y="418732"/>
          <a:ext cx="8790669" cy="640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7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18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（０）</a:t>
                      </a:r>
                      <a:endParaRPr kumimoji="1" lang="en-US" altLang="ja-JP" sz="2400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（１）</a:t>
                      </a:r>
                      <a:endParaRPr kumimoji="1" lang="ja-JP" altLang="en-US" sz="240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結合するイオン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1" lang="ja-JP" altLang="en-US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 </a:t>
                      </a: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1" lang="en-US" altLang="ja-JP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kumimoji="1" lang="ja-JP" altLang="en-US" sz="24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1" lang="ja-JP" altLang="en-US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1" lang="en-US" altLang="ja-JP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</a:t>
                      </a:r>
                      <a:endParaRPr kumimoji="1" lang="ja-JP" altLang="en-US" sz="24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5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陽イオンを前に　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陰イオンを後ろに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r>
                        <a:rPr kumimoji="1" lang="ja-JP" altLang="en-US" u="none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endParaRPr kumimoji="1" lang="en-US" altLang="ja-JP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    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陽イオン　　　　　陰イオン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r>
                        <a:rPr kumimoji="1" lang="ja-JP" altLang="en-US" u="none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endParaRPr kumimoji="1" lang="en-US" altLang="ja-JP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      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陽イオン　　　　　陰イオン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プラスとマイナス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の合計を０にする。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　プラスが（　　　）コ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Cl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：マイナスが（　　　）コ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⇒そのまま１コずつくっつける。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　プラスが（　　　）コ</a:t>
                      </a:r>
                    </a:p>
                    <a:p>
                      <a:pPr algn="l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  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：マイナスが（　　　）コ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⇒（　　　　）を２コくっつける。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結合するイオンの数を元素記号の右下に書く。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「１」は省略して書く。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（２）</a:t>
                      </a:r>
                      <a:endParaRPr kumimoji="1" lang="en-US" altLang="ja-JP" sz="2400" b="1" baseline="-25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（３）</a:t>
                      </a:r>
                      <a:endParaRPr kumimoji="1" lang="ja-JP" altLang="en-US" sz="2400" b="1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結合するイオン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　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</a:t>
                      </a:r>
                      <a:r>
                        <a:rPr kumimoji="1" lang="ja-JP" altLang="en-US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1" lang="en-US" altLang="ja-JP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endParaRPr kumimoji="1" lang="ja-JP" altLang="en-US" sz="24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kumimoji="1" lang="en-US" altLang="ja-JP" sz="24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ja-JP" altLang="en-US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en-US" altLang="ja-JP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kumimoji="1" lang="en-US" altLang="ja-JP" sz="24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</a:t>
                      </a:r>
                      <a:endParaRPr kumimoji="1" lang="ja-JP" altLang="en-US" sz="2400" baseline="30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陽イオンを前に　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陰イオンを後ろに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r>
                        <a:rPr kumimoji="1" lang="ja-JP" altLang="en-US" u="none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endParaRPr kumimoji="1" lang="en-US" altLang="ja-JP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陽イオン　　　　　陰イオン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r>
                        <a:rPr kumimoji="1" lang="ja-JP" altLang="en-US" u="none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u="sng" dirty="0" smtClean="0">
                          <a:solidFill>
                            <a:schemeClr val="tx1"/>
                          </a:solidFill>
                        </a:rPr>
                        <a:t>（　　　　）</a:t>
                      </a:r>
                      <a:endParaRPr kumimoji="1" lang="en-US" altLang="ja-JP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 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陽イオン　　　　　陰イオン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プラスとマイナス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の合計を０にする。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　プラスが（　　　）コ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OH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：マイナスが（　　　）コ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⇒（　　　　）を２コくっつける。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kumimoji="1" lang="en-US" altLang="ja-JP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　プラスが（　　　）コ</a:t>
                      </a:r>
                    </a:p>
                    <a:p>
                      <a:pPr algn="l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kumimoji="1" lang="en-US" altLang="ja-JP" sz="18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ja-JP" altLang="en-US" sz="18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－　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：マイナスが（　　　）コ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⇒（　　　　）を２コくっつける。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結合するイオンの数を元素記号の右下に書く。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「１」は省略して書く。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652120" y="2793702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組成式：　　　　　　　　　　　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名称：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3768" y="2793702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組成式：　　　　　　　　　　　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名称：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2120" y="5990190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組成式：　　　　　　　　　　　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名称：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83768" y="5990190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組成式：　　　　　　　　　　　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名称：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37164" y="1240624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1232" y="3630956"/>
            <a:ext cx="882047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7164" y="1888696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7164" y="2794996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1232" y="3976928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1232" y="404664"/>
            <a:ext cx="882047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1232" y="4437112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1232" y="6824009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232" y="778772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1232" y="5085184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1232" y="6010655"/>
            <a:ext cx="882047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17851</TotalTime>
  <Words>369</Words>
  <Application>Microsoft Office PowerPoint</Application>
  <PresentationFormat>画面に合わせる (4:3)</PresentationFormat>
  <Paragraphs>133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938</cp:revision>
  <cp:lastPrinted>2018-01-29T05:30:30Z</cp:lastPrinted>
  <dcterms:created xsi:type="dcterms:W3CDTF">2013-07-17T08:32:15Z</dcterms:created>
  <dcterms:modified xsi:type="dcterms:W3CDTF">2018-03-15T01:58:13Z</dcterms:modified>
</cp:coreProperties>
</file>