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8" r:id="rId2"/>
    <p:sldId id="323" r:id="rId3"/>
  </p:sldIdLst>
  <p:sldSz cx="9144000" cy="6858000" type="screen4x3"/>
  <p:notesSz cx="5727700" cy="84280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FFF"/>
    <a:srgbClr val="E1FF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6" autoAdjust="0"/>
    <p:restoredTop sz="94694" autoAdjust="0"/>
  </p:normalViewPr>
  <p:slideViewPr>
    <p:cSldViewPr>
      <p:cViewPr>
        <p:scale>
          <a:sx n="70" d="100"/>
          <a:sy n="70" d="100"/>
        </p:scale>
        <p:origin x="-204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7"/>
            <a:ext cx="2482175" cy="420943"/>
          </a:xfrm>
          <a:prstGeom prst="rect">
            <a:avLst/>
          </a:prstGeom>
        </p:spPr>
        <p:txBody>
          <a:bodyPr vert="horz" lIns="72083" tIns="36040" rIns="72083" bIns="36040" rtlCol="0"/>
          <a:lstStyle>
            <a:lvl1pPr algn="l">
              <a:defRPr sz="9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244247" y="7"/>
            <a:ext cx="2482175" cy="420943"/>
          </a:xfrm>
          <a:prstGeom prst="rect">
            <a:avLst/>
          </a:prstGeom>
        </p:spPr>
        <p:txBody>
          <a:bodyPr vert="horz" lIns="72083" tIns="36040" rIns="72083" bIns="36040" rtlCol="0"/>
          <a:lstStyle>
            <a:lvl1pPr algn="r">
              <a:defRPr sz="900"/>
            </a:lvl1pPr>
          </a:lstStyle>
          <a:p>
            <a:fld id="{799C1CCE-4943-47EA-A67E-4CD72011E9C2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58825" y="633413"/>
            <a:ext cx="4210050" cy="3159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2083" tIns="36040" rIns="72083" bIns="3604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72519" y="4002894"/>
            <a:ext cx="4582672" cy="3792422"/>
          </a:xfrm>
          <a:prstGeom prst="rect">
            <a:avLst/>
          </a:prstGeom>
        </p:spPr>
        <p:txBody>
          <a:bodyPr vert="horz" lIns="72083" tIns="36040" rIns="72083" bIns="3604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8005790"/>
            <a:ext cx="2482175" cy="420943"/>
          </a:xfrm>
          <a:prstGeom prst="rect">
            <a:avLst/>
          </a:prstGeom>
        </p:spPr>
        <p:txBody>
          <a:bodyPr vert="horz" lIns="72083" tIns="36040" rIns="72083" bIns="36040" rtlCol="0" anchor="b"/>
          <a:lstStyle>
            <a:lvl1pPr algn="l"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244247" y="8005790"/>
            <a:ext cx="2482175" cy="420943"/>
          </a:xfrm>
          <a:prstGeom prst="rect">
            <a:avLst/>
          </a:prstGeom>
        </p:spPr>
        <p:txBody>
          <a:bodyPr vert="horz" lIns="72083" tIns="36040" rIns="72083" bIns="36040" rtlCol="0" anchor="b"/>
          <a:lstStyle>
            <a:lvl1pPr algn="r">
              <a:defRPr sz="900"/>
            </a:lvl1pPr>
          </a:lstStyle>
          <a:p>
            <a:fld id="{4CB8D7CC-ABC0-48F2-A2A1-060EC994B0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0131" y="69112"/>
            <a:ext cx="6920484" cy="3693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r>
              <a:rPr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２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学年 化学基礎 </a:t>
            </a:r>
            <a:r>
              <a:rPr kumimoji="1" lang="en-US" altLang="ja-JP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授業資料 </a:t>
            </a:r>
            <a:r>
              <a:rPr kumimoji="1" lang="en-US" altLang="ja-JP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No.39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 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≪ ファイルチェックとテスト対策 ≫</a:t>
            </a:r>
            <a:endParaRPr kumimoji="1" lang="ja-JP" altLang="en-US" dirty="0">
              <a:effectLst/>
              <a:latin typeface="Times New Roman" pitchFamily="18" charset="0"/>
              <a:ea typeface="HGPｺﾞｼｯｸE" pitchFamily="50" charset="-128"/>
              <a:cs typeface="Times New Roman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11759" y="476672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２年（　）組（　　）席　名前（　　　　　　　　　　　　）</a:t>
            </a:r>
            <a:endParaRPr lang="ja-JP" altLang="en-US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65941" y="40417"/>
            <a:ext cx="7242363" cy="805587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7846" y="899428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■テスト範囲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0241" y="1209526"/>
            <a:ext cx="5307863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教科書Ｐ４８～５２、Ｐ５６～５７（ナトリウムイオンまで）</a:t>
            </a:r>
            <a:endParaRPr kumimoji="1" lang="en-US" altLang="ja-JP" dirty="0" smtClean="0"/>
          </a:p>
          <a:p>
            <a:r>
              <a:rPr lang="ja-JP" altLang="en-US" dirty="0" smtClean="0"/>
              <a:t>プリント</a:t>
            </a:r>
            <a:r>
              <a:rPr lang="en-US" altLang="ja-JP" dirty="0" smtClean="0"/>
              <a:t>No.30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No.39</a:t>
            </a:r>
            <a:endParaRPr lang="en-US" altLang="ja-JP" dirty="0" smtClean="0"/>
          </a:p>
          <a:p>
            <a:r>
              <a:rPr kumimoji="1" lang="ja-JP" altLang="en-US" dirty="0"/>
              <a:t>元素</a:t>
            </a:r>
            <a:r>
              <a:rPr kumimoji="1" lang="ja-JP" altLang="en-US" dirty="0" smtClean="0"/>
              <a:t>記号　（原子番号１～３６まで）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66464" y="1210400"/>
            <a:ext cx="3168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元素記号をきちんと覚えて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kumimoji="1" lang="ja-JP" altLang="en-US" dirty="0" smtClean="0"/>
              <a:t>きたら、</a:t>
            </a:r>
            <a:r>
              <a:rPr lang="ja-JP" altLang="en-US" dirty="0" smtClean="0"/>
              <a:t>最低２０点はとれる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テストを作成します。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43808" y="31180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774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15131</TotalTime>
  <Words>42</Words>
  <Application>Microsoft Office PowerPoint</Application>
  <PresentationFormat>画面に合わせる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m124371</dc:creator>
  <cp:lastModifiedBy>三重県教育委員会事務局</cp:lastModifiedBy>
  <cp:revision>824</cp:revision>
  <cp:lastPrinted>2017-11-08T01:51:07Z</cp:lastPrinted>
  <dcterms:created xsi:type="dcterms:W3CDTF">2013-07-17T08:32:15Z</dcterms:created>
  <dcterms:modified xsi:type="dcterms:W3CDTF">2017-11-08T01:51:57Z</dcterms:modified>
</cp:coreProperties>
</file>