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8" tIns="44113" rIns="88228" bIns="44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8"/>
          </a:xfrm>
          <a:prstGeom prst="rect">
            <a:avLst/>
          </a:prstGeom>
        </p:spPr>
        <p:txBody>
          <a:bodyPr vert="horz" lIns="88228" tIns="44113" rIns="88228" bIns="44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07340"/>
            <a:ext cx="5707012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No.37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　≪陽イオンの形成≫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570547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kumimoji="1" lang="ja-JP" alt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５６、５７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（Ｂ：イオンの形成　ナトリウムイオン）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585667"/>
            <a:ext cx="6624738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：希ガス原子（ネオン）の電子配置を復習する。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：陽イオン（ナトリウムイオン）が出来る原理を理解する。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ja-JP" altLang="en-US" dirty="0"/>
              <a:t>③</a:t>
            </a:r>
            <a:r>
              <a:rPr lang="ja-JP" altLang="en-US" dirty="0" smtClean="0"/>
              <a:t>：マグネシウムイオンが出来る原理を確認する。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1967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2924944"/>
            <a:ext cx="76062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u="sng" dirty="0"/>
              <a:t>※</a:t>
            </a:r>
            <a:r>
              <a:rPr kumimoji="1" lang="ja-JP" altLang="en-US" u="sng" dirty="0"/>
              <a:t>ほとんど原子は、　　　　　　　　　　　　　　　　　　　　　　　　　　　　　　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3356992"/>
            <a:ext cx="47468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/>
              <a:t>（</a:t>
            </a:r>
            <a:r>
              <a:rPr lang="ja-JP" altLang="en-US" sz="1200" u="sng" dirty="0"/>
              <a:t>１．</a:t>
            </a:r>
            <a:r>
              <a:rPr lang="ja-JP" altLang="en-US" u="sng" dirty="0"/>
              <a:t>　　　　　　　）原子だけが単独で存在できる。</a:t>
            </a:r>
            <a:endParaRPr kumimoji="1" lang="en-US" altLang="ja-JP" u="sng" dirty="0"/>
          </a:p>
        </p:txBody>
      </p:sp>
      <p:sp>
        <p:nvSpPr>
          <p:cNvPr id="51" name="正方形/長方形 50"/>
          <p:cNvSpPr/>
          <p:nvPr/>
        </p:nvSpPr>
        <p:spPr>
          <a:xfrm>
            <a:off x="35496" y="2564904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原子の安定性とイオン</a:t>
            </a:r>
            <a:endParaRPr lang="en-US" altLang="ja-JP" i="1" u="sng" dirty="0"/>
          </a:p>
        </p:txBody>
      </p:sp>
      <p:sp>
        <p:nvSpPr>
          <p:cNvPr id="57" name="正方形/長方形 56"/>
          <p:cNvSpPr/>
          <p:nvPr/>
        </p:nvSpPr>
        <p:spPr>
          <a:xfrm>
            <a:off x="148350" y="6048584"/>
            <a:ext cx="9166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i="1" u="sng" dirty="0"/>
              <a:t>一番外側の電子殻が（</a:t>
            </a:r>
            <a:r>
              <a:rPr lang="ja-JP" altLang="en-US" sz="1200" i="1" u="sng" dirty="0"/>
              <a:t>２．</a:t>
            </a:r>
            <a:r>
              <a:rPr lang="ja-JP" altLang="en-US" i="1" u="sng" dirty="0"/>
              <a:t>　　　　）もしくは、（</a:t>
            </a:r>
            <a:r>
              <a:rPr lang="ja-JP" altLang="en-US" sz="1200" i="1" u="sng" dirty="0"/>
              <a:t>３．</a:t>
            </a:r>
            <a:r>
              <a:rPr lang="ja-JP" altLang="en-US" i="1" u="sng" dirty="0"/>
              <a:t>　　　　）電子が入っていると原子は安定になる</a:t>
            </a:r>
            <a:r>
              <a:rPr lang="ja-JP" altLang="en-US" i="1" u="sng" dirty="0" smtClean="0"/>
              <a:t>。</a:t>
            </a:r>
            <a:endParaRPr lang="en-US" altLang="ja-JP" i="1" u="sng" dirty="0" smtClean="0"/>
          </a:p>
          <a:p>
            <a:pPr>
              <a:lnSpc>
                <a:spcPct val="150000"/>
              </a:lnSpc>
            </a:pPr>
            <a:r>
              <a:rPr lang="en-US" altLang="ja-JP" i="1" u="sng" dirty="0" smtClean="0"/>
              <a:t>※</a:t>
            </a:r>
            <a:r>
              <a:rPr lang="ja-JP" altLang="en-US" i="1" u="sng" dirty="0" smtClean="0"/>
              <a:t>最大数の電子が収容された電子殻を（</a:t>
            </a:r>
            <a:r>
              <a:rPr lang="ja-JP" altLang="en-US" sz="1200" i="1" u="sng" dirty="0" smtClean="0"/>
              <a:t>４．</a:t>
            </a:r>
            <a:r>
              <a:rPr lang="ja-JP" altLang="en-US" i="1" u="sng" dirty="0" smtClean="0"/>
              <a:t>　　　　　　）</a:t>
            </a:r>
            <a:endParaRPr lang="en-US" altLang="ja-JP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3861048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（例）</a:t>
            </a:r>
            <a:r>
              <a:rPr kumimoji="1" lang="en-US" altLang="ja-JP" sz="2400" baseline="-25000" dirty="0"/>
              <a:t>10</a:t>
            </a:r>
            <a:r>
              <a:rPr kumimoji="1" lang="en-US" altLang="ja-JP" sz="2400" dirty="0"/>
              <a:t>Ne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4293096"/>
            <a:ext cx="2223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u="sng" dirty="0"/>
              <a:t>原子名：　　　　　　　　</a:t>
            </a:r>
            <a:endParaRPr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　　　</a:t>
            </a:r>
            <a:endParaRPr kumimoji="1" lang="ja-JP" altLang="en-US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19872" y="3923764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電子配置図</a:t>
            </a:r>
          </a:p>
        </p:txBody>
      </p:sp>
      <p:sp>
        <p:nvSpPr>
          <p:cNvPr id="8" name="楕円 7"/>
          <p:cNvSpPr/>
          <p:nvPr/>
        </p:nvSpPr>
        <p:spPr>
          <a:xfrm>
            <a:off x="4860032" y="4974844"/>
            <a:ext cx="432000" cy="432000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楕円 19"/>
          <p:cNvSpPr/>
          <p:nvPr/>
        </p:nvSpPr>
        <p:spPr>
          <a:xfrm>
            <a:off x="4624862" y="4729945"/>
            <a:ext cx="936000" cy="936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楕円 20"/>
          <p:cNvSpPr/>
          <p:nvPr/>
        </p:nvSpPr>
        <p:spPr>
          <a:xfrm>
            <a:off x="4341718" y="4437280"/>
            <a:ext cx="1548000" cy="1512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72200" y="3933056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電子殻に入る電子の数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53322" y="4571836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ja-JP" altLang="en-US" u="sng" dirty="0"/>
              <a:t>Ｍ殻：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</a:p>
        </p:txBody>
      </p:sp>
      <p:pic>
        <p:nvPicPr>
          <p:cNvPr id="24" name="Picture 170" descr="http://upload.wikimedia.org/wikipedia/commons/thumb/c/c0/SS-young.jpg/220px-SS-yo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103" y="-49674"/>
            <a:ext cx="1580385" cy="2399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619864" y="2222280"/>
            <a:ext cx="1148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トーマス　　ヤング</a:t>
            </a:r>
            <a:endParaRPr kumimoji="1" lang="ja-JP" altLang="en-US" sz="1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572094" y="2302390"/>
            <a:ext cx="1263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/>
              <a:t>Thomas </a:t>
            </a:r>
            <a:r>
              <a:rPr lang="en-US" altLang="ja-JP" sz="1400" b="1" dirty="0" smtClean="0"/>
              <a:t>Young</a:t>
            </a:r>
          </a:p>
          <a:p>
            <a:pPr algn="r"/>
            <a:r>
              <a:rPr lang="en-US" altLang="ja-JP" sz="1400" b="1" dirty="0" smtClean="0"/>
              <a:t>(1773-1829)</a:t>
            </a:r>
            <a:endParaRPr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37976" y="2761734"/>
            <a:ext cx="1375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イギリスの物理学者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線コネクタ 54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5496" y="107340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陽イオンの形成</a:t>
            </a:r>
            <a:endParaRPr lang="en-US" altLang="ja-JP" i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179512" y="467380"/>
            <a:ext cx="7087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希ガス以外の原子でも、</a:t>
            </a:r>
            <a:r>
              <a:rPr lang="ja-JP" altLang="en-US" i="1" u="sng" dirty="0" smtClean="0"/>
              <a:t>（</a:t>
            </a:r>
            <a:r>
              <a:rPr lang="ja-JP" altLang="en-US" sz="1200" i="1" u="sng" dirty="0"/>
              <a:t>５</a:t>
            </a:r>
            <a:r>
              <a:rPr lang="ja-JP" altLang="en-US" sz="1200" i="1" u="sng" dirty="0" smtClean="0"/>
              <a:t>．</a:t>
            </a:r>
            <a:r>
              <a:rPr lang="ja-JP" altLang="en-US" i="1" u="sng" dirty="0"/>
              <a:t>　　　　　　　　）としてなら単独で存在できる。</a:t>
            </a:r>
            <a:endParaRPr lang="en-US" altLang="ja-JP" i="1" u="sng" dirty="0"/>
          </a:p>
        </p:txBody>
      </p:sp>
      <p:sp>
        <p:nvSpPr>
          <p:cNvPr id="12" name="正方形/長方形 11"/>
          <p:cNvSpPr/>
          <p:nvPr/>
        </p:nvSpPr>
        <p:spPr>
          <a:xfrm>
            <a:off x="187896" y="899428"/>
            <a:ext cx="29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（例）ナトリウムイオンの形成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141277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-25000" dirty="0" smtClean="0"/>
              <a:t>11</a:t>
            </a:r>
            <a:r>
              <a:rPr kumimoji="1" lang="en-US" altLang="ja-JP" sz="2400" dirty="0" smtClean="0"/>
              <a:t>Na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2034714"/>
            <a:ext cx="2223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u="sng" dirty="0"/>
              <a:t>原子名：　　　　　　　　</a:t>
            </a:r>
            <a:endParaRPr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　　　</a:t>
            </a:r>
            <a:endParaRPr kumimoji="1" lang="ja-JP" altLang="en-US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87824" y="1340768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電子配置図</a:t>
            </a:r>
          </a:p>
        </p:txBody>
      </p:sp>
      <p:sp>
        <p:nvSpPr>
          <p:cNvPr id="16" name="楕円 15"/>
          <p:cNvSpPr/>
          <p:nvPr/>
        </p:nvSpPr>
        <p:spPr>
          <a:xfrm>
            <a:off x="1273890" y="5190700"/>
            <a:ext cx="432000" cy="432000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楕円 16"/>
          <p:cNvSpPr/>
          <p:nvPr/>
        </p:nvSpPr>
        <p:spPr>
          <a:xfrm>
            <a:off x="1038720" y="4945801"/>
            <a:ext cx="936000" cy="936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/>
          <p:cNvSpPr/>
          <p:nvPr/>
        </p:nvSpPr>
        <p:spPr>
          <a:xfrm>
            <a:off x="755576" y="4653136"/>
            <a:ext cx="1548000" cy="1512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72200" y="1340768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電子殻に入る電子の数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3322" y="2132856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21" name="楕円 20"/>
          <p:cNvSpPr/>
          <p:nvPr/>
        </p:nvSpPr>
        <p:spPr>
          <a:xfrm>
            <a:off x="3832910" y="1700808"/>
            <a:ext cx="2160000" cy="2160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矢印: 下 1"/>
          <p:cNvSpPr/>
          <p:nvPr/>
        </p:nvSpPr>
        <p:spPr>
          <a:xfrm rot="3392617">
            <a:off x="2563592" y="3435892"/>
            <a:ext cx="1157016" cy="1504078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4658266" y="2579330"/>
            <a:ext cx="432000" cy="432000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4423096" y="2334431"/>
            <a:ext cx="936000" cy="936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楕円 24"/>
          <p:cNvSpPr/>
          <p:nvPr/>
        </p:nvSpPr>
        <p:spPr>
          <a:xfrm>
            <a:off x="4139952" y="2041766"/>
            <a:ext cx="1548000" cy="1512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27784" y="4941336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7584" y="3933056"/>
            <a:ext cx="1678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i="1" dirty="0"/>
              <a:t>電子が１個取れると</a:t>
            </a:r>
            <a:endParaRPr kumimoji="1" lang="ja-JP" altLang="en-US" b="1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00635" y="4086944"/>
            <a:ext cx="2666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i="1" dirty="0"/>
              <a:t>ネオンと同じ電子の配置となる！</a:t>
            </a:r>
            <a:endParaRPr kumimoji="1" lang="ja-JP" altLang="en-US" b="1" i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59602" y="4708635"/>
            <a:ext cx="23006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　　　</a:t>
            </a:r>
            <a:endParaRPr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記号：　　　　　　　　　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2240" y="4970492"/>
            <a:ext cx="229040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陽子の数と電子の数が異なる原子のことを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</a:t>
            </a:r>
            <a:r>
              <a:rPr lang="ja-JP" altLang="en-US" sz="1200" dirty="0" smtClean="0"/>
              <a:t>６．</a:t>
            </a:r>
            <a:r>
              <a:rPr lang="ja-JP" altLang="en-US" dirty="0"/>
              <a:t>　　　　　　）という。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96" y="6462961"/>
            <a:ext cx="924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/>
              <a:t>※</a:t>
            </a:r>
            <a:r>
              <a:rPr kumimoji="1" lang="ja-JP" altLang="en-US" i="1" dirty="0"/>
              <a:t>陽子</a:t>
            </a:r>
            <a:r>
              <a:rPr kumimoji="1" lang="ja-JP" altLang="en-US" sz="1600" i="1" dirty="0"/>
              <a:t>の</a:t>
            </a:r>
            <a:r>
              <a:rPr kumimoji="1" lang="ja-JP" altLang="en-US" i="1" dirty="0"/>
              <a:t>数</a:t>
            </a:r>
            <a:r>
              <a:rPr kumimoji="1" lang="ja-JP" altLang="en-US" sz="1600" i="1" dirty="0"/>
              <a:t>が</a:t>
            </a:r>
            <a:r>
              <a:rPr kumimoji="1" lang="ja-JP" altLang="en-US" i="1" dirty="0"/>
              <a:t>多</a:t>
            </a:r>
            <a:r>
              <a:rPr kumimoji="1" lang="ja-JP" altLang="en-US" sz="1600" i="1" dirty="0"/>
              <a:t>い</a:t>
            </a:r>
            <a:r>
              <a:rPr kumimoji="1" lang="ja-JP" altLang="en-US" i="1" dirty="0"/>
              <a:t>イオン</a:t>
            </a:r>
            <a:r>
              <a:rPr kumimoji="1" lang="ja-JP" altLang="en-US" sz="1600" i="1" dirty="0"/>
              <a:t>を</a:t>
            </a:r>
            <a:r>
              <a:rPr kumimoji="1" lang="ja-JP" altLang="en-US" i="1" dirty="0" smtClean="0"/>
              <a:t>（</a:t>
            </a:r>
            <a:r>
              <a:rPr lang="ja-JP" altLang="en-US" sz="1200" i="1" dirty="0"/>
              <a:t>７</a:t>
            </a:r>
            <a:r>
              <a:rPr kumimoji="1" lang="ja-JP" altLang="en-US" sz="1200" i="1" dirty="0" smtClean="0"/>
              <a:t>．</a:t>
            </a:r>
            <a:r>
              <a:rPr kumimoji="1" lang="ja-JP" altLang="en-US" i="1" dirty="0"/>
              <a:t>　　　　　　 ）、ナトリウム</a:t>
            </a:r>
            <a:r>
              <a:rPr kumimoji="1" lang="ja-JP" altLang="en-US" sz="1600" i="1" dirty="0"/>
              <a:t>の</a:t>
            </a:r>
            <a:r>
              <a:rPr kumimoji="1" lang="ja-JP" altLang="en-US" i="1" dirty="0"/>
              <a:t>イオン</a:t>
            </a:r>
            <a:r>
              <a:rPr kumimoji="1" lang="ja-JP" altLang="en-US" sz="1600" i="1" dirty="0"/>
              <a:t>を</a:t>
            </a:r>
            <a:r>
              <a:rPr kumimoji="1" lang="ja-JP" altLang="en-US" i="1" dirty="0" smtClean="0"/>
              <a:t>（</a:t>
            </a:r>
            <a:r>
              <a:rPr kumimoji="1" lang="ja-JP" altLang="en-US" sz="1200" i="1" dirty="0" smtClean="0"/>
              <a:t>８</a:t>
            </a:r>
            <a:r>
              <a:rPr lang="ja-JP" altLang="en-US" sz="1200" i="1" dirty="0" smtClean="0"/>
              <a:t>．</a:t>
            </a:r>
            <a:r>
              <a:rPr kumimoji="1" lang="ja-JP" altLang="en-US" i="1" dirty="0"/>
              <a:t>　　　　　　　　　　　　）</a:t>
            </a:r>
            <a:r>
              <a:rPr kumimoji="1" lang="ja-JP" altLang="en-US" sz="1600" i="1" dirty="0"/>
              <a:t>という。</a:t>
            </a:r>
            <a:endParaRPr kumimoji="1" lang="ja-JP" altLang="en-US" i="1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5496" y="179348"/>
            <a:ext cx="840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課題１：</a:t>
            </a:r>
            <a:r>
              <a:rPr lang="ja-JP" altLang="en-US" i="1" u="sng" dirty="0"/>
              <a:t>マグネシウムイオン（</a:t>
            </a:r>
            <a:r>
              <a:rPr lang="en-US" altLang="ja-JP" i="1" u="sng" dirty="0"/>
              <a:t>Mg</a:t>
            </a:r>
            <a:r>
              <a:rPr lang="en-US" altLang="ja-JP" i="1" u="sng" baseline="30000" dirty="0"/>
              <a:t>2+</a:t>
            </a:r>
            <a:r>
              <a:rPr lang="ja-JP" altLang="en-US" i="1" u="sng" dirty="0"/>
              <a:t>）の電子配置を確認し、</a:t>
            </a:r>
            <a:r>
              <a:rPr lang="en-US" altLang="ja-JP" i="1" u="sng" dirty="0"/>
              <a:t> Mg</a:t>
            </a:r>
            <a:r>
              <a:rPr lang="en-US" altLang="ja-JP" i="1" u="sng" baseline="30000" dirty="0"/>
              <a:t>2+</a:t>
            </a:r>
            <a:r>
              <a:rPr lang="ja-JP" altLang="en-US" i="1" u="sng" dirty="0"/>
              <a:t>の模型を作成せよ。</a:t>
            </a:r>
            <a:endParaRPr lang="en-US" altLang="ja-JP" i="1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48680"/>
            <a:ext cx="4567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まず、マグネシウムの電子配置を確認しよう。</a:t>
            </a:r>
            <a:endParaRPr kumimoji="1" lang="en-US" altLang="ja-JP" dirty="0"/>
          </a:p>
          <a:p>
            <a:r>
              <a:rPr lang="ja-JP" altLang="en-US" dirty="0"/>
              <a:t>（参考：教科書Ｐ４９）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0032" y="1302460"/>
            <a:ext cx="2291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マグネシウムイオン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01194" y="1861108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18" name="矢印: 下 17"/>
          <p:cNvSpPr/>
          <p:nvPr/>
        </p:nvSpPr>
        <p:spPr>
          <a:xfrm rot="16200000">
            <a:off x="2229296" y="2002629"/>
            <a:ext cx="1157016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91880" y="1771963"/>
            <a:ext cx="1762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</a:t>
            </a:r>
            <a:endParaRPr lang="en-US" altLang="ja-JP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91383" y="1172092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baseline="-25000" dirty="0" smtClean="0"/>
              <a:t>12</a:t>
            </a:r>
            <a:r>
              <a:rPr lang="en-US" altLang="ja-JP" sz="3200" b="1" dirty="0" smtClean="0"/>
              <a:t>Mg</a:t>
            </a:r>
            <a:r>
              <a:rPr lang="en-US" altLang="ja-JP" sz="3200" b="1" baseline="30000" dirty="0" smtClean="0"/>
              <a:t>2+</a:t>
            </a:r>
            <a:endParaRPr kumimoji="1" lang="ja-JP" altLang="en-US" sz="2400" b="1" baseline="30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504" y="1172092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baseline="-25000" dirty="0" smtClean="0"/>
              <a:t>12</a:t>
            </a:r>
            <a:r>
              <a:rPr lang="en-US" altLang="ja-JP" sz="3200" b="1" dirty="0" smtClean="0"/>
              <a:t>Mg</a:t>
            </a:r>
            <a:endParaRPr kumimoji="1" lang="ja-JP" altLang="en-US" sz="24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3528" y="1771684"/>
            <a:ext cx="1762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</a:t>
            </a:r>
            <a:endParaRPr lang="en-US" altLang="ja-JP" u="sng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-5448" y="6830309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41366" y="3411107"/>
            <a:ext cx="8339142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i="1" u="sng" dirty="0" smtClean="0">
                <a:latin typeface="+mj-ea"/>
                <a:ea typeface="+mj-ea"/>
              </a:rPr>
              <a:t>■ 課題２：</a:t>
            </a:r>
            <a:r>
              <a:rPr kumimoji="1" lang="ja-JP" altLang="en-US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元素の周期表を見て、原子番号１番（Ｈ）～</a:t>
            </a:r>
            <a:r>
              <a:rPr lang="ja-JP" altLang="en-US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r>
              <a:rPr kumimoji="1" lang="ja-JP" altLang="en-US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番（Ｃａ）の元素名を覚えよ。</a:t>
            </a:r>
            <a:endParaRPr kumimoji="1" lang="en-US" altLang="ja-JP" i="1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396" y="4290368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85448" y="454749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144" y="4547497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41447" y="4547497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85982" y="4547336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13240" y="5138223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1466" y="5138223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47174" y="5138223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2974" y="5138223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1272" y="5138223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33320" y="5138223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34368" y="5138223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22400" y="5138223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28501" y="5133906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57469" y="5133906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02976" y="5133906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60942" y="5133906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65226" y="5133906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311990" y="5127168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68949" y="5127168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01317" y="5127168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73441" y="5127168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62329" y="5127168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39869" y="5127168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895087" y="5127168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40630" y="5393299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9144" y="5395005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6440" y="4242297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5298639"/>
            <a:ext cx="9166657" cy="112646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400" dirty="0" smtClean="0"/>
              <a:t>スコッチ</a:t>
            </a:r>
            <a:r>
              <a:rPr lang="ja-JP" altLang="en-US" sz="2800" dirty="0" smtClean="0"/>
              <a:t> 暴露 </a:t>
            </a:r>
            <a:r>
              <a:rPr lang="ja-JP" altLang="en-US" sz="2400" dirty="0" smtClean="0"/>
              <a:t>マン</a:t>
            </a:r>
            <a:r>
              <a:rPr lang="ja-JP" altLang="en-US" sz="2800" dirty="0" smtClean="0"/>
              <a:t> 鉄子 </a:t>
            </a:r>
            <a:r>
              <a:rPr lang="ja-JP" altLang="en-US" sz="2400" dirty="0" smtClean="0"/>
              <a:t>に</a:t>
            </a:r>
            <a:r>
              <a:rPr lang="ja-JP" altLang="en-US" sz="2800" dirty="0" smtClean="0"/>
              <a:t> </a:t>
            </a:r>
            <a:r>
              <a:rPr lang="ja-JP" altLang="en-US" sz="2400" dirty="0" smtClean="0"/>
              <a:t>どうせあえんが ゲルマン</a:t>
            </a:r>
            <a:r>
              <a:rPr lang="ja-JP" altLang="en-US" sz="2800" dirty="0" smtClean="0"/>
              <a:t> 斡旋 </a:t>
            </a:r>
            <a:r>
              <a:rPr lang="ja-JP" altLang="en-US" sz="2400" dirty="0" smtClean="0"/>
              <a:t>ブローカー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99499" y="6272839"/>
            <a:ext cx="20414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V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9512" y="6272839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Sc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51335" y="6272839"/>
            <a:ext cx="27468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Ni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7763" y="6272839"/>
            <a:ext cx="23781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Ti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545763" y="6272839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Cr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79712" y="6272839"/>
            <a:ext cx="3917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err="1" smtClean="0"/>
              <a:t>Mn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55776" y="6272839"/>
            <a:ext cx="29052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Fe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44245" y="6272839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Co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905637" y="6268522"/>
            <a:ext cx="29552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As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90925" y="6261806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Cu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702115" y="6268522"/>
            <a:ext cx="3019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Zn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93368" y="6268522"/>
            <a:ext cx="32918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Ga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94290" y="6268522"/>
            <a:ext cx="33399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Ge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347130" y="6261784"/>
            <a:ext cx="29391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Se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822504" y="6261784"/>
            <a:ext cx="2778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Br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353939" y="6261784"/>
            <a:ext cx="2694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Kr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885061" y="5552759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あっ　せん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32391" y="5552759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ばく　ろ</a:t>
            </a:r>
            <a:endParaRPr kumimoji="1" lang="ja-JP" altLang="en-US" sz="12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527839" y="555275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てつ　こ</a:t>
            </a:r>
            <a:endParaRPr kumimoji="1" lang="ja-JP" altLang="en-US" sz="12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-57340" y="6549838"/>
            <a:ext cx="7409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スカンジウム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46020" y="6555820"/>
            <a:ext cx="83471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チタン　バナジウム　 クロム　　  マンガン　　　　鉄　　コバルト　　ニッケル　　銅　　　　　　　　　　　　亜鉛　　　　　ガリウム　　ゲルマニウム　　　　　　　　ヒ素　　　  セレン　　　臭素　　　　クリプトン</a:t>
            </a:r>
            <a:endParaRPr kumimoji="1" lang="ja-JP" altLang="en-US" sz="800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-5448" y="3356992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486916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09819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49979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80956" y="1600924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16974</TotalTime>
  <Words>367</Words>
  <Application>Microsoft Office PowerPoint</Application>
  <PresentationFormat>画面に合わせる (4:3)</PresentationFormat>
  <Paragraphs>116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904</cp:revision>
  <cp:lastPrinted>2017-10-31T22:30:48Z</cp:lastPrinted>
  <dcterms:created xsi:type="dcterms:W3CDTF">2013-07-17T08:32:15Z</dcterms:created>
  <dcterms:modified xsi:type="dcterms:W3CDTF">2018-03-15T01:40:31Z</dcterms:modified>
</cp:coreProperties>
</file>