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3" r:id="rId3"/>
    <p:sldId id="311" r:id="rId4"/>
    <p:sldId id="322" r:id="rId5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94" autoAdjust="0"/>
  </p:normalViewPr>
  <p:slideViewPr>
    <p:cSldViewPr>
      <p:cViewPr varScale="1">
        <p:scale>
          <a:sx n="57" d="100"/>
          <a:sy n="57" d="100"/>
        </p:scale>
        <p:origin x="8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9"/>
            <a:ext cx="3076576" cy="511174"/>
          </a:xfrm>
          <a:prstGeom prst="rect">
            <a:avLst/>
          </a:prstGeom>
        </p:spPr>
        <p:txBody>
          <a:bodyPr vert="horz" lIns="88258" tIns="44128" rIns="88258" bIns="44128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40" y="9"/>
            <a:ext cx="3076576" cy="511174"/>
          </a:xfrm>
          <a:prstGeom prst="rect">
            <a:avLst/>
          </a:prstGeom>
        </p:spPr>
        <p:txBody>
          <a:bodyPr vert="horz" lIns="88258" tIns="44128" rIns="88258" bIns="44128" rtlCol="0"/>
          <a:lstStyle>
            <a:lvl1pPr algn="r">
              <a:defRPr sz="1000"/>
            </a:lvl1pPr>
          </a:lstStyle>
          <a:p>
            <a:fld id="{799C1CCE-4943-47EA-A67E-4CD72011E9C2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58" tIns="44128" rIns="88258" bIns="441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9" y="4860927"/>
            <a:ext cx="5680075" cy="4605338"/>
          </a:xfrm>
          <a:prstGeom prst="rect">
            <a:avLst/>
          </a:prstGeom>
        </p:spPr>
        <p:txBody>
          <a:bodyPr vert="horz" lIns="88258" tIns="44128" rIns="88258" bIns="4412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854"/>
            <a:ext cx="3076576" cy="511174"/>
          </a:xfrm>
          <a:prstGeom prst="rect">
            <a:avLst/>
          </a:prstGeom>
        </p:spPr>
        <p:txBody>
          <a:bodyPr vert="horz" lIns="88258" tIns="44128" rIns="88258" bIns="44128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40" y="9721854"/>
            <a:ext cx="3076576" cy="511174"/>
          </a:xfrm>
          <a:prstGeom prst="rect">
            <a:avLst/>
          </a:prstGeom>
        </p:spPr>
        <p:txBody>
          <a:bodyPr vert="horz" lIns="88258" tIns="44128" rIns="88258" bIns="44128" rtlCol="0" anchor="b"/>
          <a:lstStyle>
            <a:lvl1pPr algn="r">
              <a:defRPr sz="1000"/>
            </a:lvl1pPr>
          </a:lstStyle>
          <a:p>
            <a:fld id="{4CB8D7CC-ABC0-48F2-A2A1-060EC994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8D7CC-ABC0-48F2-A2A1-060EC994B01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4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5729454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No.31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sz="1400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特別編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≪元素記号を覚えよう ≫　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3272050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教科書 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P50,51  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 Ｂ．元素の周期表　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547664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2" y="40417"/>
            <a:ext cx="6545850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7" y="1657675"/>
            <a:ext cx="4680521" cy="369332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①</a:t>
            </a:r>
            <a:r>
              <a:rPr lang="ja-JP" altLang="en-US" dirty="0" smtClean="0">
                <a:sym typeface="Wingdings" panose="05000000000000000000" pitchFamily="2" charset="2"/>
              </a:rPr>
              <a:t>：覚えておきたい元素記号と名前を覚える。</a:t>
            </a:r>
            <a:endParaRPr lang="en-US" altLang="ja-JP" dirty="0" smtClean="0">
              <a:sym typeface="Wingdings" panose="05000000000000000000" pitchFamily="2" charset="2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0012" y="126876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377777"/>
            <a:ext cx="8502271" cy="4363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1012792" y="4178260"/>
            <a:ext cx="474814" cy="2549460"/>
          </a:xfrm>
          <a:prstGeom prst="rect">
            <a:avLst/>
          </a:prstGeom>
          <a:ln w="571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67544" y="3068960"/>
            <a:ext cx="476512" cy="3658760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7882546" y="2938592"/>
            <a:ext cx="474814" cy="3082696"/>
          </a:xfrm>
          <a:prstGeom prst="rect">
            <a:avLst/>
          </a:prstGeom>
          <a:ln w="571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8429616" y="2348880"/>
            <a:ext cx="476512" cy="3658760"/>
          </a:xfrm>
          <a:prstGeom prst="rect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43808" y="26859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1772072" y="2276872"/>
            <a:ext cx="6096071" cy="36004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342328" y="2146504"/>
            <a:ext cx="1872208" cy="360040"/>
          </a:xfrm>
          <a:prstGeom prst="rect">
            <a:avLst/>
          </a:prstGeom>
          <a:noFill/>
          <a:ln w="571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グループ４</a:t>
            </a:r>
            <a:endParaRPr kumimoji="1" lang="ja-JP" altLang="en-US" dirty="0"/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692152" y="2343940"/>
            <a:ext cx="1561944" cy="684076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1894056" y="2924944"/>
            <a:ext cx="1872208" cy="360040"/>
          </a:xfrm>
          <a:prstGeom prst="rect">
            <a:avLst/>
          </a:prstGeom>
          <a:noFill/>
          <a:ln w="571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グループ２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4355976" y="2564904"/>
            <a:ext cx="1872208" cy="360040"/>
          </a:xfrm>
          <a:prstGeom prst="rect">
            <a:avLst/>
          </a:prstGeom>
          <a:noFill/>
          <a:ln w="571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グループ３</a:t>
            </a:r>
            <a:endParaRPr kumimoji="1" lang="ja-JP" altLang="en-US" dirty="0"/>
          </a:p>
        </p:txBody>
      </p:sp>
      <p:cxnSp>
        <p:nvCxnSpPr>
          <p:cNvPr id="35" name="直線コネクタ 34"/>
          <p:cNvCxnSpPr/>
          <p:nvPr/>
        </p:nvCxnSpPr>
        <p:spPr>
          <a:xfrm flipV="1">
            <a:off x="1281864" y="3284984"/>
            <a:ext cx="972232" cy="864096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5868144" y="2744924"/>
            <a:ext cx="2263312" cy="18002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5912856" y="2366296"/>
            <a:ext cx="2417208" cy="288032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1907704" y="2146504"/>
            <a:ext cx="1872208" cy="360040"/>
          </a:xfrm>
          <a:prstGeom prst="rect">
            <a:avLst/>
          </a:prstGeom>
          <a:noFill/>
          <a:ln w="571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グループ１</a:t>
            </a:r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5120768" y="4804012"/>
            <a:ext cx="504056" cy="582852"/>
          </a:xfrm>
          <a:prstGeom prst="rect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5638472" y="5438436"/>
            <a:ext cx="504056" cy="582852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5120768" y="5438436"/>
            <a:ext cx="504056" cy="582852"/>
          </a:xfrm>
          <a:prstGeom prst="rect">
            <a:avLst/>
          </a:prstGeom>
          <a:ln w="571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線コネクタ 25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4860032" y="5445224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300192" y="5445224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9765" y="507589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01933" y="507589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88032" y="260648"/>
            <a:ext cx="8640960" cy="1224136"/>
          </a:xfrm>
          <a:prstGeom prst="rect">
            <a:avLst/>
          </a:prstGeom>
          <a:noFill/>
          <a:ln w="571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）、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　）、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　）、</a:t>
            </a:r>
            <a:endParaRPr lang="en-US" altLang="ja-JP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）、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）、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）</a:t>
            </a:r>
            <a:endParaRPr kumimoji="1" lang="en-US" altLang="ja-JP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88032" y="1628800"/>
            <a:ext cx="8640960" cy="1224136"/>
          </a:xfrm>
          <a:prstGeom prst="rect">
            <a:avLst/>
          </a:prstGeom>
          <a:noFill/>
          <a:ln w="571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　）、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　）、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）、</a:t>
            </a:r>
            <a:endParaRPr lang="en-US" altLang="ja-JP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 　）</a:t>
            </a:r>
            <a:endParaRPr kumimoji="1" lang="en-US" altLang="ja-JP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88032" y="3055312"/>
            <a:ext cx="8964488" cy="792088"/>
          </a:xfrm>
          <a:prstGeom prst="rect">
            <a:avLst/>
          </a:prstGeom>
          <a:noFill/>
          <a:ln w="571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）、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）、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）、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 　）、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）</a:t>
            </a:r>
            <a:endParaRPr kumimoji="1" lang="en-US" altLang="ja-JP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88032" y="4005064"/>
            <a:ext cx="8640960" cy="1224136"/>
          </a:xfrm>
          <a:prstGeom prst="rect">
            <a:avLst/>
          </a:prstGeom>
          <a:noFill/>
          <a:ln w="571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　）、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　）、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）、</a:t>
            </a:r>
            <a:endParaRPr lang="en-US" altLang="ja-JP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 　）、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）、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　　）</a:t>
            </a:r>
            <a:endParaRPr kumimoji="1" lang="en-US" altLang="ja-JP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9512" y="1475492"/>
            <a:ext cx="3600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i="1" u="sng" dirty="0" smtClean="0"/>
              <a:t>グループ２．（</a:t>
            </a:r>
            <a:r>
              <a:rPr lang="ja-JP" altLang="en-US" i="1" u="sng" dirty="0"/>
              <a:t>　</a:t>
            </a:r>
            <a:r>
              <a:rPr lang="ja-JP" altLang="en-US" i="1" u="sng" dirty="0" smtClean="0"/>
              <a:t>　　　</a:t>
            </a:r>
            <a:r>
              <a:rPr kumimoji="1" lang="ja-JP" altLang="en-US" i="1" u="sng" dirty="0" smtClean="0"/>
              <a:t>　　　　　　　　　）</a:t>
            </a:r>
            <a:endParaRPr kumimoji="1" lang="ja-JP" altLang="en-US" i="1" u="sng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79512" y="-88"/>
            <a:ext cx="3139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i="1" u="sng" dirty="0" smtClean="0"/>
              <a:t>グループ１．（　　　　　　　　　　）</a:t>
            </a:r>
            <a:endParaRPr kumimoji="1" lang="ja-JP" altLang="en-US" i="1" u="sng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48448" y="3851756"/>
            <a:ext cx="3139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i="1" u="sng" dirty="0" smtClean="0"/>
              <a:t>グループ４．（　　　　　　　　　　）</a:t>
            </a:r>
            <a:endParaRPr kumimoji="1" lang="ja-JP" altLang="en-US" i="1" u="sng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8448" y="2843644"/>
            <a:ext cx="3139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i="1" u="sng" dirty="0" smtClean="0"/>
              <a:t>グループ３．（　　　　　　　　　　）</a:t>
            </a:r>
            <a:endParaRPr kumimoji="1" lang="ja-JP" altLang="en-US" i="1" u="sng" dirty="0"/>
          </a:p>
        </p:txBody>
      </p:sp>
      <p:sp>
        <p:nvSpPr>
          <p:cNvPr id="22" name="正方形/長方形 21"/>
          <p:cNvSpPr/>
          <p:nvPr/>
        </p:nvSpPr>
        <p:spPr>
          <a:xfrm>
            <a:off x="296232" y="5805264"/>
            <a:ext cx="4059744" cy="792088"/>
          </a:xfrm>
          <a:prstGeom prst="rect">
            <a:avLst/>
          </a:prstGeom>
          <a:noFill/>
          <a:ln w="571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）、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　　　　）</a:t>
            </a:r>
            <a:endParaRPr lang="en-US" altLang="ja-JP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Hg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）</a:t>
            </a:r>
            <a:endParaRPr kumimoji="1" lang="en-US" altLang="ja-JP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52216" y="5373216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i="1" u="sng" dirty="0" smtClean="0"/>
              <a:t>その他　覚えておきたい原子</a:t>
            </a:r>
            <a:endParaRPr kumimoji="1" lang="ja-JP" altLang="en-US" i="1" u="sng" dirty="0"/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正方形/長方形 57"/>
          <p:cNvSpPr/>
          <p:nvPr/>
        </p:nvSpPr>
        <p:spPr>
          <a:xfrm>
            <a:off x="35496" y="44624"/>
            <a:ext cx="1949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 smtClean="0"/>
              <a:t>■レクリエーション</a:t>
            </a:r>
            <a:endParaRPr lang="en-US" altLang="ja-JP" i="1" dirty="0"/>
          </a:p>
        </p:txBody>
      </p:sp>
      <p:cxnSp>
        <p:nvCxnSpPr>
          <p:cNvPr id="59" name="直線コネクタ 58"/>
          <p:cNvCxnSpPr/>
          <p:nvPr/>
        </p:nvCxnSpPr>
        <p:spPr>
          <a:xfrm>
            <a:off x="-5448" y="5276700"/>
            <a:ext cx="9108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9144" y="4931876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i="1" dirty="0" smtClean="0"/>
              <a:t>元素記号を</a:t>
            </a:r>
            <a:r>
              <a:rPr kumimoji="1" lang="ja-JP" altLang="en-US" i="1" dirty="0" smtClean="0"/>
              <a:t>覚えよう　パート５</a:t>
            </a:r>
            <a:endParaRPr kumimoji="1" lang="ja-JP" altLang="en-US" i="1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780956" y="5633372"/>
            <a:ext cx="54553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chemeClr val="bg1">
                    <a:lumMod val="85000"/>
                  </a:schemeClr>
                </a:solidFill>
              </a:rPr>
              <a:t>ここに貼り付け</a:t>
            </a:r>
            <a:endParaRPr kumimoji="1" lang="ja-JP" altLang="en-US" sz="6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1520" y="476672"/>
            <a:ext cx="3567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グループ１～４までの説明を入れる</a:t>
            </a:r>
            <a:endParaRPr kumimoji="1" lang="ja-JP" altLang="en-US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98663"/>
              </p:ext>
            </p:extLst>
          </p:nvPr>
        </p:nvGraphicFramePr>
        <p:xfrm>
          <a:off x="386679" y="1124744"/>
          <a:ext cx="3681265" cy="3527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2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1277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×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4355976" y="1124744"/>
            <a:ext cx="46522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左</a:t>
            </a:r>
            <a:r>
              <a:rPr lang="ja-JP" altLang="en-US" dirty="0" smtClean="0"/>
              <a:t>の□の枠内に１～３６、３７、３８、４７、</a:t>
            </a:r>
            <a:endParaRPr lang="en-US" altLang="ja-JP" dirty="0" smtClean="0"/>
          </a:p>
          <a:p>
            <a:r>
              <a:rPr kumimoji="1" lang="ja-JP" altLang="en-US" dirty="0" smtClean="0"/>
              <a:t>５５、５６、７９、８０、８７、８８の内</a:t>
            </a:r>
            <a:endParaRPr kumimoji="1" lang="en-US" altLang="ja-JP" dirty="0" smtClean="0"/>
          </a:p>
          <a:p>
            <a:r>
              <a:rPr lang="ja-JP" altLang="en-US" dirty="0"/>
              <a:t>好き</a:t>
            </a:r>
            <a:r>
              <a:rPr lang="ja-JP" altLang="en-US" dirty="0" smtClean="0"/>
              <a:t>な数字を書き込もう。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書き込んだら</a:t>
            </a:r>
            <a:r>
              <a:rPr lang="ja-JP" altLang="en-US" dirty="0" smtClean="0"/>
              <a:t>ビンゴ形式のゲームを行います。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88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-5448" y="1605050"/>
            <a:ext cx="914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-129" y="2253122"/>
            <a:ext cx="914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780956" y="3284984"/>
            <a:ext cx="54553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chemeClr val="bg1">
                    <a:lumMod val="85000"/>
                  </a:schemeClr>
                </a:solidFill>
              </a:rPr>
              <a:t>ここに貼り付け</a:t>
            </a:r>
            <a:endParaRPr kumimoji="1" lang="ja-JP" altLang="en-US" sz="6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9144" y="1889536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i="1" dirty="0" smtClean="0"/>
              <a:t>元素記号を</a:t>
            </a:r>
            <a:r>
              <a:rPr kumimoji="1" lang="ja-JP" altLang="en-US" i="1" dirty="0" smtClean="0"/>
              <a:t>覚えよう　パート６</a:t>
            </a:r>
            <a:endParaRPr kumimoji="1" lang="ja-JP" altLang="en-US" i="1" dirty="0"/>
          </a:p>
        </p:txBody>
      </p: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15736</TotalTime>
  <Words>130</Words>
  <Application>Microsoft Office PowerPoint</Application>
  <PresentationFormat>画面に合わせる (4:3)</PresentationFormat>
  <Paragraphs>38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HGPｺﾞｼｯｸE</vt:lpstr>
      <vt:lpstr>ＭＳ Ｐゴシック</vt:lpstr>
      <vt:lpstr>Arial</vt:lpstr>
      <vt:lpstr>Calibri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848</cp:revision>
  <cp:lastPrinted>2017-09-25T00:29:39Z</cp:lastPrinted>
  <dcterms:created xsi:type="dcterms:W3CDTF">2013-07-17T08:32:15Z</dcterms:created>
  <dcterms:modified xsi:type="dcterms:W3CDTF">2018-03-14T01:43:34Z</dcterms:modified>
</cp:coreProperties>
</file>