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8" r:id="rId2"/>
    <p:sldId id="323" r:id="rId3"/>
    <p:sldId id="324" r:id="rId4"/>
    <p:sldId id="325" r:id="rId5"/>
    <p:sldId id="326" r:id="rId6"/>
    <p:sldId id="327" r:id="rId7"/>
    <p:sldId id="328" r:id="rId8"/>
    <p:sldId id="329" r:id="rId9"/>
  </p:sldIdLst>
  <p:sldSz cx="9144000" cy="6858000" type="screen4x3"/>
  <p:notesSz cx="8428038" cy="122809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FFF"/>
    <a:srgbClr val="E1FFFF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6" autoAdjust="0"/>
    <p:restoredTop sz="94694" autoAdjust="0"/>
  </p:normalViewPr>
  <p:slideViewPr>
    <p:cSldViewPr>
      <p:cViewPr>
        <p:scale>
          <a:sx n="70" d="100"/>
          <a:sy n="70" d="100"/>
        </p:scale>
        <p:origin x="-132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0"/>
            <a:ext cx="3652402" cy="613377"/>
          </a:xfrm>
          <a:prstGeom prst="rect">
            <a:avLst/>
          </a:prstGeom>
        </p:spPr>
        <p:txBody>
          <a:bodyPr vert="horz" lIns="105461" tIns="52729" rIns="105461" bIns="52729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773755" y="10"/>
            <a:ext cx="3652402" cy="613377"/>
          </a:xfrm>
          <a:prstGeom prst="rect">
            <a:avLst/>
          </a:prstGeom>
        </p:spPr>
        <p:txBody>
          <a:bodyPr vert="horz" lIns="105461" tIns="52729" rIns="105461" bIns="52729" rtlCol="0"/>
          <a:lstStyle>
            <a:lvl1pPr algn="r">
              <a:defRPr sz="1300"/>
            </a:lvl1pPr>
          </a:lstStyle>
          <a:p>
            <a:fld id="{799C1CCE-4943-47EA-A67E-4CD72011E9C2}" type="datetimeFigureOut">
              <a:rPr kumimoji="1" lang="ja-JP" altLang="en-US" smtClean="0"/>
              <a:t>2017/9/22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922338"/>
            <a:ext cx="6135688" cy="460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5461" tIns="52729" rIns="105461" bIns="5272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842435" y="5832810"/>
            <a:ext cx="6743184" cy="5526120"/>
          </a:xfrm>
          <a:prstGeom prst="rect">
            <a:avLst/>
          </a:prstGeom>
        </p:spPr>
        <p:txBody>
          <a:bodyPr vert="horz" lIns="105461" tIns="52729" rIns="105461" bIns="5272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11665621"/>
            <a:ext cx="3652402" cy="613377"/>
          </a:xfrm>
          <a:prstGeom prst="rect">
            <a:avLst/>
          </a:prstGeom>
        </p:spPr>
        <p:txBody>
          <a:bodyPr vert="horz" lIns="105461" tIns="52729" rIns="105461" bIns="52729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773755" y="11665621"/>
            <a:ext cx="3652402" cy="613377"/>
          </a:xfrm>
          <a:prstGeom prst="rect">
            <a:avLst/>
          </a:prstGeom>
        </p:spPr>
        <p:txBody>
          <a:bodyPr vert="horz" lIns="105461" tIns="52729" rIns="105461" bIns="52729" rtlCol="0" anchor="b"/>
          <a:lstStyle>
            <a:lvl1pPr algn="r">
              <a:defRPr sz="1300"/>
            </a:lvl1pPr>
          </a:lstStyle>
          <a:p>
            <a:fld id="{4CB8D7CC-ABC0-48F2-A2A1-060EC994B0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083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2017/9/22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2017/9/22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2017/9/22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2017/9/22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2017/9/22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2017/9/22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2017/9/22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2017/9/22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2017/9/22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2017/9/22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2017/9/22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2017/9/22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0131" y="69112"/>
            <a:ext cx="6771405" cy="369332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rtlCol="0">
            <a:spAutoFit/>
          </a:bodyPr>
          <a:lstStyle/>
          <a:p>
            <a:r>
              <a:rPr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２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学年 化学基礎 </a:t>
            </a:r>
            <a:r>
              <a:rPr kumimoji="1" lang="en-US" altLang="ja-JP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授業資料 </a:t>
            </a:r>
            <a:r>
              <a:rPr kumimoji="1" lang="en-US" altLang="ja-JP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No.27 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≪ 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ファイルチェックとテスト対策 ≫</a:t>
            </a:r>
            <a:endParaRPr kumimoji="1" lang="ja-JP" altLang="en-US" dirty="0">
              <a:effectLst/>
              <a:latin typeface="Times New Roman" pitchFamily="18" charset="0"/>
              <a:ea typeface="HGPｺﾞｼｯｸE" pitchFamily="50" charset="-128"/>
              <a:cs typeface="Times New Roman" pitchFamily="18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411759" y="476672"/>
            <a:ext cx="475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/>
              <a:t>２年（　）組（　　）席　名前（　　　　　　　　　　　　）</a:t>
            </a:r>
            <a:endParaRPr lang="ja-JP" altLang="en-US" u="sng" dirty="0"/>
          </a:p>
        </p:txBody>
      </p:sp>
      <p:sp>
        <p:nvSpPr>
          <p:cNvPr id="3" name="正方形/長方形 2"/>
          <p:cNvSpPr/>
          <p:nvPr/>
        </p:nvSpPr>
        <p:spPr>
          <a:xfrm>
            <a:off x="65941" y="40417"/>
            <a:ext cx="7242363" cy="805587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774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628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159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159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0131" y="69112"/>
            <a:ext cx="7585731" cy="369332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rtlCol="0">
            <a:spAutoFit/>
          </a:bodyPr>
          <a:lstStyle/>
          <a:p>
            <a:r>
              <a:rPr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２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学年 化学基礎 </a:t>
            </a:r>
            <a:r>
              <a:rPr kumimoji="1" lang="en-US" altLang="ja-JP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授業資料 </a:t>
            </a:r>
            <a:r>
              <a:rPr kumimoji="1" lang="en-US" altLang="ja-JP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No.28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② ≪ 中間テスト対策と次の範囲の予習 ≫</a:t>
            </a:r>
            <a:endParaRPr kumimoji="1" lang="ja-JP" altLang="en-US" dirty="0">
              <a:effectLst/>
              <a:latin typeface="Times New Roman" pitchFamily="18" charset="0"/>
              <a:ea typeface="HGPｺﾞｼｯｸE" pitchFamily="50" charset="-128"/>
              <a:cs typeface="Times New Roman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11759" y="476672"/>
            <a:ext cx="475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/>
              <a:t>２年（　）組（　　）席　名前（　　　　　　　　　　　　）</a:t>
            </a:r>
            <a:endParaRPr lang="ja-JP" altLang="en-US" u="sng" dirty="0"/>
          </a:p>
        </p:txBody>
      </p:sp>
      <p:sp>
        <p:nvSpPr>
          <p:cNvPr id="6" name="正方形/長方形 5"/>
          <p:cNvSpPr/>
          <p:nvPr/>
        </p:nvSpPr>
        <p:spPr>
          <a:xfrm>
            <a:off x="65941" y="40417"/>
            <a:ext cx="7818427" cy="805587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271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644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20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931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5715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270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15131</TotalTime>
  <Words>36</Words>
  <Application>Microsoft Office PowerPoint</Application>
  <PresentationFormat>画面に合わせる (4:3)</PresentationFormat>
  <Paragraphs>4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m124371</dc:creator>
  <cp:lastModifiedBy>三重県教育委員会事務局</cp:lastModifiedBy>
  <cp:revision>821</cp:revision>
  <cp:lastPrinted>2017-09-22T05:53:03Z</cp:lastPrinted>
  <dcterms:created xsi:type="dcterms:W3CDTF">2013-07-17T08:32:15Z</dcterms:created>
  <dcterms:modified xsi:type="dcterms:W3CDTF">2017-09-22T06:44:02Z</dcterms:modified>
</cp:coreProperties>
</file>