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2" r:id="rId3"/>
    <p:sldId id="323" r:id="rId4"/>
    <p:sldId id="324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28" tIns="44114" rIns="88228" bIns="44114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0" y="11"/>
            <a:ext cx="3076576" cy="511174"/>
          </a:xfrm>
          <a:prstGeom prst="rect">
            <a:avLst/>
          </a:prstGeom>
        </p:spPr>
        <p:txBody>
          <a:bodyPr vert="horz" lIns="88228" tIns="44114" rIns="88228" bIns="44114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8" tIns="44114" rIns="88228" bIns="441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23" y="4860927"/>
            <a:ext cx="5680075" cy="4605338"/>
          </a:xfrm>
          <a:prstGeom prst="rect">
            <a:avLst/>
          </a:prstGeom>
        </p:spPr>
        <p:txBody>
          <a:bodyPr vert="horz" lIns="88228" tIns="44114" rIns="88228" bIns="441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4"/>
            <a:ext cx="3076576" cy="511174"/>
          </a:xfrm>
          <a:prstGeom prst="rect">
            <a:avLst/>
          </a:prstGeom>
        </p:spPr>
        <p:txBody>
          <a:bodyPr vert="horz" lIns="88228" tIns="44114" rIns="88228" bIns="44114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0" y="9721854"/>
            <a:ext cx="3076576" cy="511174"/>
          </a:xfrm>
          <a:prstGeom prst="rect">
            <a:avLst/>
          </a:prstGeom>
        </p:spPr>
        <p:txBody>
          <a:bodyPr vert="horz" lIns="88228" tIns="44114" rIns="88228" bIns="44114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5783956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No.20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液体窒素の性質 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283271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P36, 37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（同素体、単体と元素）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23528" y="1657675"/>
            <a:ext cx="5530560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：窒素の沸点を覚える。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kumimoji="1" lang="ja-JP" altLang="en-US" dirty="0" smtClean="0"/>
              <a:t>：液体窒素の利用例を確認する。</a:t>
            </a:r>
            <a:endParaRPr kumimoji="1" lang="en-US" altLang="ja-JP" dirty="0"/>
          </a:p>
          <a:p>
            <a:r>
              <a:rPr lang="ja-JP" altLang="en-US" dirty="0"/>
              <a:t>③</a:t>
            </a:r>
            <a:r>
              <a:rPr lang="ja-JP" altLang="en-US" dirty="0" smtClean="0"/>
              <a:t>：液体窒素を使ってみる。</a:t>
            </a:r>
            <a:endParaRPr lang="en-US" altLang="ja-JP" dirty="0"/>
          </a:p>
        </p:txBody>
      </p:sp>
      <p:sp>
        <p:nvSpPr>
          <p:cNvPr id="71" name="正方形/長方形 70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8465" y="2636912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51520" y="3717032"/>
            <a:ext cx="7691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元素</a:t>
            </a:r>
            <a:r>
              <a:rPr lang="ja-JP" altLang="en-US" dirty="0" smtClean="0"/>
              <a:t>記号　（　　　）　　</a:t>
            </a:r>
            <a:r>
              <a:rPr lang="en-US" altLang="ja-JP" u="sng" dirty="0" smtClean="0"/>
              <a:t>※</a:t>
            </a:r>
            <a:r>
              <a:rPr lang="ja-JP" altLang="en-US" u="sng" dirty="0" smtClean="0"/>
              <a:t>自然界では、（　　　　　　　　　　　　　　　　　　　　　　）</a:t>
            </a:r>
            <a:endParaRPr lang="en-US" altLang="ja-JP" u="sng" dirty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融点：－２１０℃、沸点：（　　　　　　）℃　</a:t>
            </a:r>
            <a:endParaRPr lang="en-US" altLang="ja-JP" dirty="0"/>
          </a:p>
        </p:txBody>
      </p:sp>
      <p:sp>
        <p:nvSpPr>
          <p:cNvPr id="75" name="正方形/長方形 74"/>
          <p:cNvSpPr/>
          <p:nvPr/>
        </p:nvSpPr>
        <p:spPr>
          <a:xfrm>
            <a:off x="135037" y="2963151"/>
            <a:ext cx="2202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■液体窒素について</a:t>
            </a:r>
            <a:endParaRPr lang="en-US" altLang="ja-JP" i="1" u="sng" dirty="0"/>
          </a:p>
        </p:txBody>
      </p:sp>
      <p:pic>
        <p:nvPicPr>
          <p:cNvPr id="36" name="Picture 122" descr="http://upload.wikimedia.org/wikipedia/commons/thumb/5/54/Michael_Faraday_001.jpg/200px-Michael_Faraday_0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11" y="-46020"/>
            <a:ext cx="1797045" cy="231818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正方形/長方形 36"/>
          <p:cNvSpPr/>
          <p:nvPr/>
        </p:nvSpPr>
        <p:spPr>
          <a:xfrm>
            <a:off x="7873805" y="2459961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(1791-1867)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7500120" y="2228128"/>
            <a:ext cx="1466331" cy="3231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altLang="ja-JP" sz="1400" dirty="0"/>
              <a:t>Michael Faraday</a:t>
            </a:r>
            <a:r>
              <a:rPr lang="nl-NL" altLang="ja-JP" sz="1400" dirty="0" smtClean="0"/>
              <a:t>  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613072" y="2200160"/>
            <a:ext cx="1358064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マ イ ケ ル</a:t>
            </a:r>
            <a:r>
              <a:rPr lang="ja-JP" altLang="en-US" sz="900" dirty="0"/>
              <a:t>　</a:t>
            </a:r>
            <a:r>
              <a:rPr lang="ja-JP" altLang="en-US" sz="900" dirty="0" smtClean="0"/>
              <a:t>フ ァ ラ デ </a:t>
            </a:r>
            <a:r>
              <a:rPr lang="ja-JP" altLang="en-US" sz="900" dirty="0" err="1" smtClean="0"/>
              <a:t>ー</a:t>
            </a:r>
            <a:endParaRPr lang="ja-JP" altLang="ja-JP" sz="900" dirty="0"/>
          </a:p>
        </p:txBody>
      </p:sp>
      <p:sp>
        <p:nvSpPr>
          <p:cNvPr id="40" name="正方形/長方形 39"/>
          <p:cNvSpPr/>
          <p:nvPr/>
        </p:nvSpPr>
        <p:spPr>
          <a:xfrm>
            <a:off x="7381282" y="2675914"/>
            <a:ext cx="1544919" cy="45140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イギリス</a:t>
            </a: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の化学者・物理学者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63453" y="4100822"/>
            <a:ext cx="3785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日常生活では、 ２つ</a:t>
            </a:r>
            <a:r>
              <a:rPr kumimoji="1" lang="ja-JP" altLang="en-US" sz="1200" dirty="0" smtClean="0"/>
              <a:t>くっついたものも窒素と呼んでいる。</a:t>
            </a:r>
            <a:endParaRPr kumimoji="1"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107504" y="4715852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■液体窒素の利用方法</a:t>
            </a:r>
            <a:endParaRPr lang="en-US" altLang="ja-JP" i="1" u="sng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2278" y="5114508"/>
            <a:ext cx="903324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①（　　　　　）</a:t>
            </a:r>
            <a:r>
              <a:rPr lang="ja-JP" altLang="en-US" dirty="0"/>
              <a:t>の治療。イボを含む組織を</a:t>
            </a:r>
            <a:r>
              <a:rPr lang="ja-JP" altLang="en-US" dirty="0" smtClean="0"/>
              <a:t>壊死（えし）させる。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②</a:t>
            </a:r>
            <a:r>
              <a:rPr kumimoji="1" lang="ja-JP" altLang="en-US" u="sng" dirty="0" smtClean="0"/>
              <a:t>　　　　　　　　　　　　　　　　　　　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③</a:t>
            </a:r>
            <a:r>
              <a:rPr lang="ja-JP" altLang="en-US" u="sng" dirty="0" smtClean="0"/>
              <a:t>　　　　　　　　　　　　　　　　　　　　　　　　　　　　　　　　　　　　　　　　　　　　　　　　　　　　　　　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1387" y="3261234"/>
            <a:ext cx="89171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u="sng" dirty="0" smtClean="0"/>
              <a:t>液体窒素とは・・・　　　　　　　　　　　　　のこと。今、空気中では、（　　　　）として存在している。　　　　　　</a:t>
            </a:r>
            <a:endParaRPr lang="en-US" altLang="ja-JP" u="sng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486003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300192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89765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01933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7504" y="44624"/>
            <a:ext cx="3821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■液体窒素を利用してみよう　（実習）</a:t>
            </a:r>
            <a:endParaRPr lang="en-US" altLang="ja-JP" i="1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2315" y="404664"/>
            <a:ext cx="709360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①牛乳１００ｍＬ、生クリーム１００ｍＬ、砂糖２５ｇを手分けして準備する。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②準備した材料をボールの中に入れて、よくかき混ぜる。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③液体窒素を徐々に加えながら、材料を瞬間的に冷凍する。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43212" y="1889249"/>
            <a:ext cx="4349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b="1" i="1" u="sng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※</a:t>
            </a:r>
            <a:r>
              <a:rPr lang="ja-JP" altLang="en-US" sz="2400" b="1" i="1" u="sng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出来たら試食してみよう！！</a:t>
            </a:r>
            <a:endParaRPr kumimoji="1" lang="ja-JP" altLang="en-US" sz="2400" b="1" i="1" u="sng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538844" y="-2738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■学習の記録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144" y="-3634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1" dirty="0" smtClean="0"/>
              <a:t>元素記号を覚えよう</a:t>
            </a:r>
            <a:r>
              <a:rPr kumimoji="1" lang="ja-JP" altLang="en-US" b="1" i="1" dirty="0" smtClean="0"/>
              <a:t>パート２</a:t>
            </a:r>
            <a:endParaRPr kumimoji="1" lang="ja-JP" altLang="en-US" b="1" i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5448" y="4484612"/>
            <a:ext cx="9108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5448" y="338402"/>
            <a:ext cx="9108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9144" y="4139788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 smtClean="0"/>
              <a:t>元素記号を覚えよう</a:t>
            </a:r>
            <a:r>
              <a:rPr kumimoji="1" lang="ja-JP" altLang="en-US" i="1" dirty="0" smtClean="0"/>
              <a:t>パート３</a:t>
            </a:r>
            <a:endParaRPr kumimoji="1" lang="ja-JP" altLang="en-US" i="1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-5448" y="3861048"/>
            <a:ext cx="9108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780956" y="5129316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80956" y="1484784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3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-5448" y="692696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9144" y="995186"/>
            <a:ext cx="5314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i="1" dirty="0"/>
              <a:t>元素記号を覚えよう</a:t>
            </a:r>
            <a:r>
              <a:rPr lang="ja-JP" altLang="en-US" i="1" dirty="0" smtClean="0"/>
              <a:t>パート４</a:t>
            </a:r>
            <a:r>
              <a:rPr lang="ja-JP" altLang="en-US" i="1" dirty="0" smtClean="0"/>
              <a:t>　</a:t>
            </a:r>
            <a:r>
              <a:rPr kumimoji="1" lang="ja-JP" altLang="en-US" i="1" dirty="0" smtClean="0"/>
              <a:t>炎色反応を覚えよう！</a:t>
            </a:r>
            <a:endParaRPr kumimoji="1" lang="ja-JP" altLang="en-US" i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-129" y="6381328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-129" y="1340768"/>
            <a:ext cx="9144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780956" y="3284984"/>
            <a:ext cx="54553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chemeClr val="bg1">
                    <a:lumMod val="85000"/>
                  </a:schemeClr>
                </a:solidFill>
              </a:rPr>
              <a:t>ここに貼り付け</a:t>
            </a:r>
            <a:endParaRPr kumimoji="1" lang="ja-JP" altLang="en-US" sz="6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2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14950</TotalTime>
  <Words>206</Words>
  <Application>Microsoft Office PowerPoint</Application>
  <PresentationFormat>画面に合わせる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 Pゴシック体S</vt:lpstr>
      <vt:lpstr>HGPｺﾞｼｯｸE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825</cp:revision>
  <cp:lastPrinted>2017-08-16T06:08:30Z</cp:lastPrinted>
  <dcterms:created xsi:type="dcterms:W3CDTF">2013-07-17T08:32:15Z</dcterms:created>
  <dcterms:modified xsi:type="dcterms:W3CDTF">2018-03-14T01:11:02Z</dcterms:modified>
</cp:coreProperties>
</file>