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11" r:id="rId3"/>
    <p:sldId id="323" r:id="rId4"/>
    <p:sldId id="324" r:id="rId5"/>
  </p:sldIdLst>
  <p:sldSz cx="9144000" cy="6858000" type="screen4x3"/>
  <p:notesSz cx="8428038" cy="12280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773755" y="5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/>
          <a:lstStyle>
            <a:lvl1pPr algn="r">
              <a:defRPr sz="1400"/>
            </a:lvl1pPr>
          </a:lstStyle>
          <a:p>
            <a:fld id="{799C1CCE-4943-47EA-A67E-4CD72011E9C2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922338"/>
            <a:ext cx="6135688" cy="460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516" tIns="52758" rIns="105516" bIns="527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2431" y="5832810"/>
            <a:ext cx="6743184" cy="5526120"/>
          </a:xfrm>
          <a:prstGeom prst="rect">
            <a:avLst/>
          </a:prstGeom>
        </p:spPr>
        <p:txBody>
          <a:bodyPr vert="horz" lIns="105516" tIns="52758" rIns="105516" bIns="5275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1665620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773755" y="11665620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 anchor="b"/>
          <a:lstStyle>
            <a:lvl1pPr algn="r">
              <a:defRPr sz="14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284093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No.09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テスト返しと物質の三態≫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2217274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P36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物質の三態）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4680521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①：テスト返却。採点ミスを確認する。</a:t>
            </a:r>
            <a:endParaRPr lang="en-US" altLang="ja-JP" dirty="0"/>
          </a:p>
          <a:p>
            <a:r>
              <a:rPr kumimoji="1" lang="ja-JP" altLang="en-US" dirty="0"/>
              <a:t>②：物質の三態を確認する。</a:t>
            </a:r>
            <a:endParaRPr kumimoji="1" lang="en-US" altLang="ja-JP" dirty="0"/>
          </a:p>
          <a:p>
            <a:r>
              <a:rPr lang="ja-JP" altLang="en-US" dirty="0"/>
              <a:t>③：物質の三態から綿あめを理解する。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50012" y="2699628"/>
            <a:ext cx="5888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</a:t>
            </a:r>
            <a:r>
              <a:rPr lang="ja-JP" altLang="en-US" i="1" u="sng" dirty="0" smtClean="0"/>
              <a:t>テスト返し（　平均点と最高点、各問題の配点について　）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212976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平均点　　　　　　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最高点　　　　　　</a:t>
            </a:r>
            <a:r>
              <a:rPr lang="ja-JP" altLang="en-US" u="sng" dirty="0"/>
              <a:t>　</a:t>
            </a:r>
            <a:endParaRPr kumimoji="1" lang="ja-JP" altLang="en-US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91680" y="306896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５９．６</a:t>
            </a:r>
            <a:endParaRPr kumimoji="1" lang="ja-JP" altLang="en-US" sz="28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16764" y="306896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９８</a:t>
            </a:r>
            <a:endParaRPr kumimoji="1" lang="ja-JP" altLang="en-US" sz="28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413816" y="3635732"/>
            <a:ext cx="3417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１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3645024"/>
            <a:ext cx="557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問６以外すべて１点、問６　３点　　計１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１９＋３＝２２点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23246" y="4158206"/>
            <a:ext cx="3417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２</a:t>
            </a:r>
            <a:endParaRPr lang="en-US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7014" y="4167498"/>
            <a:ext cx="7431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　各２点、問２　各</a:t>
            </a:r>
            <a:r>
              <a:rPr kumimoji="1" lang="ja-JP" altLang="en-US" dirty="0" smtClean="0"/>
              <a:t>１点、問</a:t>
            </a:r>
            <a:r>
              <a:rPr kumimoji="1" lang="ja-JP" altLang="en-US" dirty="0" smtClean="0"/>
              <a:t>３　</a:t>
            </a:r>
            <a:r>
              <a:rPr kumimoji="1" lang="ja-JP" altLang="en-US" dirty="0" smtClean="0"/>
              <a:t>３点、問４ １点、問５　２点、問</a:t>
            </a:r>
            <a:r>
              <a:rPr kumimoji="1" lang="ja-JP" altLang="en-US" dirty="0" smtClean="0"/>
              <a:t>６　各２点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問</a:t>
            </a:r>
            <a:r>
              <a:rPr kumimoji="1" lang="ja-JP" altLang="en-US" dirty="0" smtClean="0"/>
              <a:t>７　各</a:t>
            </a:r>
            <a:r>
              <a:rPr kumimoji="1" lang="ja-JP" altLang="en-US" dirty="0" smtClean="0"/>
              <a:t>１点、</a:t>
            </a:r>
            <a:r>
              <a:rPr lang="ja-JP" altLang="en-US" dirty="0" smtClean="0"/>
              <a:t>問</a:t>
            </a:r>
            <a:r>
              <a:rPr lang="ja-JP" altLang="en-US" dirty="0" smtClean="0"/>
              <a:t>８　各</a:t>
            </a:r>
            <a:r>
              <a:rPr lang="ja-JP" altLang="en-US" dirty="0" smtClean="0"/>
              <a:t>３点、問</a:t>
            </a:r>
            <a:r>
              <a:rPr lang="ja-JP" altLang="en-US" dirty="0" smtClean="0"/>
              <a:t>９　各１点　</a:t>
            </a:r>
            <a:endParaRPr lang="en-US" altLang="ja-JP" dirty="0" smtClean="0"/>
          </a:p>
          <a:p>
            <a:r>
              <a:rPr kumimoji="1" lang="ja-JP" altLang="en-US" dirty="0" smtClean="0"/>
              <a:t>計　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２＋１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４＋３＋</a:t>
            </a:r>
            <a:r>
              <a:rPr kumimoji="1" lang="ja-JP" altLang="en-US" dirty="0" smtClean="0"/>
              <a:t>１</a:t>
            </a:r>
            <a:r>
              <a:rPr lang="ja-JP" altLang="en-US" dirty="0"/>
              <a:t>＋</a:t>
            </a:r>
            <a:r>
              <a:rPr kumimoji="1" lang="ja-JP" altLang="en-US" dirty="0" smtClean="0"/>
              <a:t>２</a:t>
            </a:r>
            <a:r>
              <a:rPr kumimoji="1" lang="ja-JP" altLang="en-US" dirty="0" smtClean="0"/>
              <a:t>＋２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２＋１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５＋３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２＋１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３＝</a:t>
            </a:r>
            <a:r>
              <a:rPr lang="ja-JP" altLang="en-US" dirty="0" smtClean="0"/>
              <a:t>３２</a:t>
            </a:r>
            <a:r>
              <a:rPr kumimoji="1" lang="ja-JP" altLang="en-US" dirty="0" smtClean="0"/>
              <a:t>点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23246" y="5160674"/>
            <a:ext cx="3417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３</a:t>
            </a:r>
            <a:endParaRPr lang="en-US" altLang="ja-JP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37014" y="5169966"/>
            <a:ext cx="6215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問１、問２、問５　各２点　問３　１点＋２点（理由）、　問４　３点　</a:t>
            </a:r>
            <a:endParaRPr lang="en-US" altLang="ja-JP" dirty="0" smtClean="0"/>
          </a:p>
          <a:p>
            <a:r>
              <a:rPr kumimoji="1" lang="ja-JP" altLang="en-US" dirty="0" smtClean="0"/>
              <a:t>計　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４＋１＋２＋３＝１４点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49494" y="5877272"/>
            <a:ext cx="3417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４</a:t>
            </a:r>
            <a:endParaRPr lang="en-US" altLang="ja-JP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63262" y="5886564"/>
            <a:ext cx="560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問１、問２、問３　各２点　問４　３点　計　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３＋３＝９点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453689" y="6362744"/>
            <a:ext cx="3417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５</a:t>
            </a:r>
            <a:endParaRPr lang="en-US" altLang="ja-JP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7457" y="6372036"/>
            <a:ext cx="637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問１、問２、問３　各２点　問４　各１点　計　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８＋１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８＝２４点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957745" y="5733256"/>
            <a:ext cx="5774495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959315" y="5013176"/>
            <a:ext cx="79200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957745" y="6237312"/>
            <a:ext cx="542674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957745" y="6713658"/>
            <a:ext cx="542674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957745" y="4014356"/>
            <a:ext cx="542674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5830366" y="1384932"/>
            <a:ext cx="1492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err="1"/>
              <a:t>Christiaan</a:t>
            </a:r>
            <a:r>
              <a:rPr lang="en-US" altLang="ja-JP" sz="1200" dirty="0"/>
              <a:t> Huygens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840999" y="1323557"/>
            <a:ext cx="124906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クリスティアーン　ホイヘンス</a:t>
            </a:r>
            <a:endParaRPr lang="ja-JP" alt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7832" y="1945408"/>
            <a:ext cx="1591857" cy="461665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r"/>
            <a:r>
              <a:rPr lang="ja-JP" altLang="en-US" sz="1200" b="1" i="1" dirty="0" smtClean="0"/>
              <a:t>オランダの数学者、</a:t>
            </a:r>
            <a:endParaRPr lang="en-US" altLang="ja-JP" sz="1200" b="1" i="1" dirty="0" smtClean="0"/>
          </a:p>
          <a:p>
            <a:pPr algn="r"/>
            <a:r>
              <a:rPr lang="ja-JP" altLang="en-US" sz="1200" b="1" i="1" dirty="0" smtClean="0"/>
              <a:t>物理学者、天文学者</a:t>
            </a:r>
            <a:endParaRPr lang="ja-JP" altLang="en-US" sz="1200" b="1" i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6215277" y="1582113"/>
            <a:ext cx="1003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(1629-1695)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40" descr="http://upload.wikimedia.org/wikipedia/commons/thumb/a/a4/Christiaan_Huygens-painting.jpeg/225px-Christiaan_Huygens-painting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26" y="-7611"/>
            <a:ext cx="1795407" cy="250559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684318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79512" y="1403484"/>
            <a:ext cx="802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lang="ja-JP" altLang="en-US" dirty="0"/>
              <a:t>（</a:t>
            </a:r>
            <a:r>
              <a:rPr lang="en-US" altLang="ja-JP" sz="1400" dirty="0"/>
              <a:t>4.</a:t>
            </a:r>
            <a:r>
              <a:rPr lang="ja-JP" altLang="en-US" dirty="0"/>
              <a:t>　　　　　　　　）</a:t>
            </a:r>
            <a:r>
              <a:rPr kumimoji="1" lang="ja-JP" altLang="en-US" dirty="0"/>
              <a:t>・・・ </a:t>
            </a:r>
            <a:r>
              <a:rPr lang="ja-JP" altLang="en-US" dirty="0"/>
              <a:t>温度や圧力が変化した時に、物質の状態が変化すること。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740352" y="5454516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300192" y="5454516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70085" y="50851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01933" y="50851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5496" y="260648"/>
            <a:ext cx="5051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物質</a:t>
            </a:r>
            <a:r>
              <a:rPr lang="ja-JP" altLang="en-US" i="1" u="sng" dirty="0"/>
              <a:t>の</a:t>
            </a:r>
            <a:r>
              <a:rPr lang="ja-JP" altLang="en-US" i="1" u="sng" dirty="0" smtClean="0"/>
              <a:t>三態 と 状態変化　（綿あめの原理より）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2026" y="764704"/>
            <a:ext cx="906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物質</a:t>
            </a:r>
            <a:r>
              <a:rPr lang="ja-JP" altLang="en-US" b="1" dirty="0"/>
              <a:t>の三態</a:t>
            </a:r>
            <a:r>
              <a:rPr kumimoji="1" lang="ja-JP" altLang="en-US" dirty="0"/>
              <a:t> ・・・ </a:t>
            </a:r>
            <a:r>
              <a:rPr lang="ja-JP" altLang="en-US" dirty="0"/>
              <a:t>全ての</a:t>
            </a:r>
            <a:r>
              <a:rPr kumimoji="1" lang="ja-JP" altLang="en-US" dirty="0"/>
              <a:t>物質は、温度と圧力が</a:t>
            </a:r>
            <a:r>
              <a:rPr lang="ja-JP" altLang="en-US" dirty="0"/>
              <a:t>決まると（</a:t>
            </a:r>
            <a:r>
              <a:rPr lang="en-US" altLang="ja-JP" sz="1400" dirty="0"/>
              <a:t>1</a:t>
            </a:r>
            <a:r>
              <a:rPr lang="ja-JP" altLang="en-US" sz="1400" dirty="0" err="1"/>
              <a:t>．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　　  ）</a:t>
            </a:r>
            <a:r>
              <a:rPr lang="en-US" altLang="ja-JP" dirty="0"/>
              <a:t>,</a:t>
            </a:r>
            <a:r>
              <a:rPr lang="ja-JP" altLang="en-US" dirty="0"/>
              <a:t>（</a:t>
            </a:r>
            <a:r>
              <a:rPr lang="en-US" altLang="ja-JP" sz="1400" dirty="0"/>
              <a:t>2</a:t>
            </a:r>
            <a:r>
              <a:rPr lang="ja-JP" altLang="en-US" sz="1400" dirty="0" err="1"/>
              <a:t>．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　　  ）</a:t>
            </a:r>
            <a:r>
              <a:rPr lang="en-US" altLang="ja-JP" dirty="0"/>
              <a:t>,</a:t>
            </a:r>
            <a:r>
              <a:rPr lang="ja-JP" altLang="en-US" dirty="0" smtClean="0"/>
              <a:t>（</a:t>
            </a:r>
            <a:r>
              <a:rPr lang="en-US" altLang="ja-JP" sz="1400" dirty="0" smtClean="0"/>
              <a:t>3.</a:t>
            </a:r>
            <a:r>
              <a:rPr lang="ja-JP" altLang="en-US" sz="1400" dirty="0" smtClean="0"/>
              <a:t>　　</a:t>
            </a:r>
            <a:r>
              <a:rPr kumimoji="1" lang="ja-JP" altLang="en-US" dirty="0"/>
              <a:t>　　　  ）</a:t>
            </a:r>
            <a:endParaRPr kumimoji="1" lang="en-US" altLang="ja-JP" dirty="0"/>
          </a:p>
          <a:p>
            <a:r>
              <a:rPr lang="ja-JP" altLang="en-US" dirty="0"/>
              <a:t>　　　　　　　　　　のいずれかの状態をとる。</a:t>
            </a:r>
            <a:endParaRPr kumimoji="1" lang="ja-JP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11" y="3284984"/>
            <a:ext cx="2340581" cy="239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422" y="3067219"/>
            <a:ext cx="3041706" cy="281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78727"/>
            <a:ext cx="2592288" cy="189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241355" y="1907540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u="sng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□綿あめの作り方</a:t>
            </a:r>
            <a:endParaRPr lang="en-US" altLang="ja-JP" u="sng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2252" y="2449464"/>
            <a:ext cx="2592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①穴の開いたアルミ缶の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中に「ザラメ」を入れる。</a:t>
            </a:r>
            <a:endParaRPr lang="en-US" altLang="ja-JP" dirty="0"/>
          </a:p>
        </p:txBody>
      </p:sp>
      <p:sp>
        <p:nvSpPr>
          <p:cNvPr id="17" name="正方形/長方形 16"/>
          <p:cNvSpPr/>
          <p:nvPr/>
        </p:nvSpPr>
        <p:spPr>
          <a:xfrm>
            <a:off x="194260" y="6095037"/>
            <a:ext cx="2324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②</a:t>
            </a:r>
            <a:r>
              <a:rPr lang="ja-JP" altLang="en-US" dirty="0"/>
              <a:t>ザラメ</a:t>
            </a:r>
            <a:r>
              <a:rPr lang="ja-JP" altLang="en-US" dirty="0" smtClean="0"/>
              <a:t>をアルコール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ランプで加熱する。</a:t>
            </a:r>
            <a:endParaRPr lang="en-US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43808" y="2306368"/>
            <a:ext cx="3254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加熱すると固体のザラメは、</a:t>
            </a:r>
            <a:endParaRPr kumimoji="1" lang="en-US" altLang="ja-JP" dirty="0" smtClean="0"/>
          </a:p>
          <a:p>
            <a:r>
              <a:rPr lang="ja-JP" altLang="en-US" dirty="0" smtClean="0"/>
              <a:t>　（</a:t>
            </a:r>
            <a:r>
              <a:rPr lang="en-US" altLang="ja-JP" sz="1400" dirty="0" smtClean="0"/>
              <a:t>5.</a:t>
            </a:r>
            <a:r>
              <a:rPr lang="ja-JP" altLang="en-US" dirty="0" smtClean="0"/>
              <a:t>　　　　　　）して液体になる。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960103" y="6095037"/>
            <a:ext cx="2836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③モーターを回転させると、</a:t>
            </a:r>
            <a:endParaRPr lang="en-US" altLang="ja-JP" dirty="0" smtClean="0"/>
          </a:p>
          <a:p>
            <a:r>
              <a:rPr lang="ja-JP" altLang="en-US" dirty="0"/>
              <a:t>外</a:t>
            </a:r>
            <a:r>
              <a:rPr lang="ja-JP" altLang="en-US" dirty="0" smtClean="0"/>
              <a:t>に液体が飛び出す。</a:t>
            </a:r>
            <a:endParaRPr lang="en-US" altLang="ja-JP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82245" y="3761285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飛び出した液体は、冷やされて</a:t>
            </a:r>
            <a:endParaRPr kumimoji="1" lang="en-US" altLang="ja-JP" dirty="0" smtClean="0"/>
          </a:p>
          <a:p>
            <a:r>
              <a:rPr lang="ja-JP" altLang="en-US" dirty="0" smtClean="0"/>
              <a:t>（</a:t>
            </a:r>
            <a:r>
              <a:rPr lang="en-US" altLang="ja-JP" sz="1400" dirty="0" smtClean="0"/>
              <a:t>6.</a:t>
            </a:r>
            <a:r>
              <a:rPr lang="ja-JP" altLang="en-US" dirty="0" smtClean="0"/>
              <a:t>　　　　　）し、再び固体になる。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42290" y="4437112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綿あめの完成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2771800" y="2190628"/>
            <a:ext cx="0" cy="4608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679884" y="3095795"/>
            <a:ext cx="0" cy="37170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68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13109</TotalTime>
  <Words>201</Words>
  <Application>Microsoft Office PowerPoint</Application>
  <PresentationFormat>画面に合わせる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731</cp:revision>
  <cp:lastPrinted>2017-05-19T08:48:07Z</cp:lastPrinted>
  <dcterms:created xsi:type="dcterms:W3CDTF">2013-07-17T08:32:15Z</dcterms:created>
  <dcterms:modified xsi:type="dcterms:W3CDTF">2017-05-19T08:52:29Z</dcterms:modified>
</cp:coreProperties>
</file>