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3" d="100"/>
          <a:sy n="63" d="100"/>
        </p:scale>
        <p:origin x="446" y="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09F-E28F-4813-859E-035C18CB65D2}" type="datetimeFigureOut">
              <a:rPr kumimoji="1" lang="ja-JP" altLang="en-US" smtClean="0"/>
              <a:t>2019/9/23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383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09F-E28F-4813-859E-035C18CB65D2}" type="datetimeFigureOut">
              <a:rPr kumimoji="1" lang="ja-JP" altLang="en-US" smtClean="0"/>
              <a:t>2019/9/23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842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09F-E28F-4813-859E-035C18CB65D2}" type="datetimeFigureOut">
              <a:rPr kumimoji="1" lang="ja-JP" altLang="en-US" smtClean="0"/>
              <a:t>2019/9/23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109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09F-E28F-4813-859E-035C18CB65D2}" type="datetimeFigureOut">
              <a:rPr kumimoji="1" lang="ja-JP" altLang="en-US" smtClean="0"/>
              <a:t>2019/9/23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470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09F-E28F-4813-859E-035C18CB65D2}" type="datetimeFigureOut">
              <a:rPr kumimoji="1" lang="ja-JP" altLang="en-US" smtClean="0"/>
              <a:t>2019/9/23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69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09F-E28F-4813-859E-035C18CB65D2}" type="datetimeFigureOut">
              <a:rPr kumimoji="1" lang="ja-JP" altLang="en-US" smtClean="0"/>
              <a:t>2019/9/23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205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09F-E28F-4813-859E-035C18CB65D2}" type="datetimeFigureOut">
              <a:rPr kumimoji="1" lang="ja-JP" altLang="en-US" smtClean="0"/>
              <a:t>2019/9/23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710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09F-E28F-4813-859E-035C18CB65D2}" type="datetimeFigureOut">
              <a:rPr kumimoji="1" lang="ja-JP" altLang="en-US" smtClean="0"/>
              <a:t>2019/9/23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309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09F-E28F-4813-859E-035C18CB65D2}" type="datetimeFigureOut">
              <a:rPr kumimoji="1" lang="ja-JP" altLang="en-US" smtClean="0"/>
              <a:t>2019/9/23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04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09F-E28F-4813-859E-035C18CB65D2}" type="datetimeFigureOut">
              <a:rPr kumimoji="1" lang="ja-JP" altLang="en-US" smtClean="0"/>
              <a:t>2019/9/23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842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09F-E28F-4813-859E-035C18CB65D2}" type="datetimeFigureOut">
              <a:rPr kumimoji="1" lang="ja-JP" altLang="en-US" smtClean="0"/>
              <a:t>2019/9/23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732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4709F-E28F-4813-859E-035C18CB65D2}" type="datetimeFigureOut">
              <a:rPr kumimoji="1" lang="ja-JP" altLang="en-US" smtClean="0"/>
              <a:t>2019/9/23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519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D6FC664-D581-4F96-B96A-25B65BCFCF63}"/>
              </a:ext>
            </a:extLst>
          </p:cNvPr>
          <p:cNvSpPr/>
          <p:nvPr/>
        </p:nvSpPr>
        <p:spPr>
          <a:xfrm>
            <a:off x="-4" y="23908"/>
            <a:ext cx="88310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3835" indent="-203835" algn="just">
              <a:spcAft>
                <a:spcPts val="0"/>
              </a:spcAft>
            </a:pPr>
            <a:r>
              <a:rPr lang="ja-JP" altLang="ja-JP" sz="28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＜</a:t>
            </a:r>
            <a:r>
              <a:rPr lang="en-US" altLang="ja-JP" sz="28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No.11 </a:t>
            </a:r>
            <a:r>
              <a:rPr lang="ja-JP" altLang="en-US" sz="28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共有結合と電子式</a:t>
            </a:r>
            <a:r>
              <a:rPr lang="ja-JP" altLang="ja-JP" sz="28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＞</a:t>
            </a:r>
            <a:endParaRPr lang="ja-JP" altLang="ja-JP" sz="16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C61474C-33AA-4469-A830-A9D422DC40CC}"/>
              </a:ext>
            </a:extLst>
          </p:cNvPr>
          <p:cNvSpPr/>
          <p:nvPr/>
        </p:nvSpPr>
        <p:spPr>
          <a:xfrm>
            <a:off x="102684" y="573866"/>
            <a:ext cx="88310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0335" indent="-140335" algn="just">
              <a:spcAft>
                <a:spcPts val="0"/>
              </a:spcAft>
            </a:pPr>
            <a:r>
              <a:rPr lang="ja-JP" altLang="en-US" sz="2000" b="1" u="sng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■ポイント１．共有結合</a:t>
            </a: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43D8809B-0CFB-4637-B084-A6408208E6CE}"/>
              </a:ext>
            </a:extLst>
          </p:cNvPr>
          <p:cNvSpPr/>
          <p:nvPr/>
        </p:nvSpPr>
        <p:spPr>
          <a:xfrm>
            <a:off x="543037" y="1448888"/>
            <a:ext cx="1338773" cy="1338773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19F49512-A0AB-4454-A566-AC4CEC6B3A5A}"/>
              </a:ext>
            </a:extLst>
          </p:cNvPr>
          <p:cNvSpPr/>
          <p:nvPr/>
        </p:nvSpPr>
        <p:spPr>
          <a:xfrm>
            <a:off x="3086178" y="1444811"/>
            <a:ext cx="1338773" cy="1338773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4FA2746-D656-42D8-A3F4-1017E4E194C2}"/>
              </a:ext>
            </a:extLst>
          </p:cNvPr>
          <p:cNvSpPr txBox="1"/>
          <p:nvPr/>
        </p:nvSpPr>
        <p:spPr>
          <a:xfrm>
            <a:off x="2117662" y="1680638"/>
            <a:ext cx="7505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＋</a:t>
            </a: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7481329F-4299-4286-9F08-D90BB8A37F7B}"/>
              </a:ext>
            </a:extLst>
          </p:cNvPr>
          <p:cNvSpPr/>
          <p:nvPr/>
        </p:nvSpPr>
        <p:spPr>
          <a:xfrm>
            <a:off x="3459183" y="1825821"/>
            <a:ext cx="564417" cy="567676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kumimoji="1" lang="ja-JP" altLang="en-US" sz="4800" b="1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7DA6A0C-A26B-49F4-930C-2C3ABAC5D2F7}"/>
              </a:ext>
            </a:extLst>
          </p:cNvPr>
          <p:cNvSpPr txBox="1"/>
          <p:nvPr/>
        </p:nvSpPr>
        <p:spPr>
          <a:xfrm>
            <a:off x="3438726" y="1856530"/>
            <a:ext cx="575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ln w="19050">
                  <a:solidFill>
                    <a:srgbClr val="FF0000"/>
                  </a:solidFill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1+</a:t>
            </a:r>
            <a:endParaRPr kumimoji="1" lang="ja-JP" altLang="en-US" sz="2400" b="1" dirty="0">
              <a:ln w="19050">
                <a:solidFill>
                  <a:srgbClr val="FF0000"/>
                </a:solidFill>
              </a:ln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5AEE6D5B-F213-468C-9088-595688A55F56}"/>
              </a:ext>
            </a:extLst>
          </p:cNvPr>
          <p:cNvSpPr/>
          <p:nvPr/>
        </p:nvSpPr>
        <p:spPr>
          <a:xfrm>
            <a:off x="940925" y="1825821"/>
            <a:ext cx="564417" cy="567676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kumimoji="1" lang="ja-JP" altLang="en-US" sz="4800" b="1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9CA3D8D-2FAC-4043-8DD0-0A0C6184B4A8}"/>
              </a:ext>
            </a:extLst>
          </p:cNvPr>
          <p:cNvSpPr txBox="1"/>
          <p:nvPr/>
        </p:nvSpPr>
        <p:spPr>
          <a:xfrm>
            <a:off x="920468" y="1856530"/>
            <a:ext cx="575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ln w="19050">
                  <a:solidFill>
                    <a:srgbClr val="FF0000"/>
                  </a:solidFill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1+</a:t>
            </a:r>
            <a:endParaRPr kumimoji="1" lang="ja-JP" altLang="en-US" sz="2400" b="1" dirty="0">
              <a:ln w="19050">
                <a:solidFill>
                  <a:srgbClr val="FF0000"/>
                </a:solidFill>
              </a:ln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3D89763C-DD80-48D2-B2A9-0DE769D1DD8C}"/>
              </a:ext>
            </a:extLst>
          </p:cNvPr>
          <p:cNvSpPr/>
          <p:nvPr/>
        </p:nvSpPr>
        <p:spPr>
          <a:xfrm>
            <a:off x="6918239" y="1455406"/>
            <a:ext cx="1338773" cy="1338773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67BC9B27-BF25-4F20-9A75-84D814E4C888}"/>
              </a:ext>
            </a:extLst>
          </p:cNvPr>
          <p:cNvSpPr/>
          <p:nvPr/>
        </p:nvSpPr>
        <p:spPr>
          <a:xfrm>
            <a:off x="7368247" y="1836416"/>
            <a:ext cx="564417" cy="567676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kumimoji="1" lang="ja-JP" altLang="en-US" sz="4800" b="1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9780C17-8DCD-4BCF-BAC8-C0D1F7D46088}"/>
              </a:ext>
            </a:extLst>
          </p:cNvPr>
          <p:cNvSpPr txBox="1"/>
          <p:nvPr/>
        </p:nvSpPr>
        <p:spPr>
          <a:xfrm>
            <a:off x="7347790" y="1867125"/>
            <a:ext cx="575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ln w="19050">
                  <a:solidFill>
                    <a:srgbClr val="FF0000"/>
                  </a:solidFill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1+</a:t>
            </a:r>
            <a:endParaRPr kumimoji="1" lang="ja-JP" altLang="en-US" sz="2400" b="1" dirty="0">
              <a:ln w="19050">
                <a:solidFill>
                  <a:srgbClr val="FF0000"/>
                </a:solidFill>
              </a:ln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BF6D6335-1C91-43AF-BBA1-EDE31BBDFFC4}"/>
              </a:ext>
            </a:extLst>
          </p:cNvPr>
          <p:cNvSpPr/>
          <p:nvPr/>
        </p:nvSpPr>
        <p:spPr>
          <a:xfrm>
            <a:off x="5832879" y="1455406"/>
            <a:ext cx="1338773" cy="1338773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E795E411-BC5C-4A10-BDD9-EC929C9EB8A4}"/>
              </a:ext>
            </a:extLst>
          </p:cNvPr>
          <p:cNvSpPr/>
          <p:nvPr/>
        </p:nvSpPr>
        <p:spPr>
          <a:xfrm>
            <a:off x="6143321" y="1836416"/>
            <a:ext cx="564417" cy="567676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kumimoji="1" lang="ja-JP" altLang="en-US" sz="4800" b="1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3225D926-1405-4F7F-8A80-10CFC9C5EDEF}"/>
              </a:ext>
            </a:extLst>
          </p:cNvPr>
          <p:cNvSpPr txBox="1"/>
          <p:nvPr/>
        </p:nvSpPr>
        <p:spPr>
          <a:xfrm>
            <a:off x="6122864" y="1867125"/>
            <a:ext cx="575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ln w="19050">
                  <a:solidFill>
                    <a:srgbClr val="FF0000"/>
                  </a:solidFill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1+</a:t>
            </a:r>
            <a:endParaRPr kumimoji="1" lang="ja-JP" altLang="en-US" sz="2400" b="1" dirty="0">
              <a:ln w="19050">
                <a:solidFill>
                  <a:srgbClr val="FF0000"/>
                </a:solidFill>
              </a:ln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E5EC9E1-9501-4030-9779-DCDD1FC9ED66}"/>
              </a:ext>
            </a:extLst>
          </p:cNvPr>
          <p:cNvSpPr txBox="1"/>
          <p:nvPr/>
        </p:nvSpPr>
        <p:spPr>
          <a:xfrm>
            <a:off x="3588920" y="283651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5F779E09-7167-472E-9B9C-FB7BCD30A66C}"/>
              </a:ext>
            </a:extLst>
          </p:cNvPr>
          <p:cNvSpPr txBox="1"/>
          <p:nvPr/>
        </p:nvSpPr>
        <p:spPr>
          <a:xfrm>
            <a:off x="6841600" y="2739356"/>
            <a:ext cx="6174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kumimoji="1" lang="en-US" altLang="ja-JP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3CF988F-5672-4CC7-8301-22391EE275A5}"/>
              </a:ext>
            </a:extLst>
          </p:cNvPr>
          <p:cNvSpPr txBox="1"/>
          <p:nvPr/>
        </p:nvSpPr>
        <p:spPr>
          <a:xfrm>
            <a:off x="1013918" y="283651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FA4E26B3-4B51-4704-8AC8-BBDE2BD47735}"/>
              </a:ext>
            </a:extLst>
          </p:cNvPr>
          <p:cNvSpPr txBox="1"/>
          <p:nvPr/>
        </p:nvSpPr>
        <p:spPr>
          <a:xfrm>
            <a:off x="5149517" y="115481"/>
            <a:ext cx="382122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動画の説明を参考に　  で囲まれた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原子に電子を書き込んでいこう。</a:t>
            </a:r>
          </a:p>
        </p:txBody>
      </p:sp>
      <p:sp>
        <p:nvSpPr>
          <p:cNvPr id="35" name="右矢印 1">
            <a:extLst>
              <a:ext uri="{FF2B5EF4-FFF2-40B4-BE49-F238E27FC236}">
                <a16:creationId xmlns:a16="http://schemas.microsoft.com/office/drawing/2014/main" id="{1147E1A1-FE78-467D-8B15-171C89273691}"/>
              </a:ext>
            </a:extLst>
          </p:cNvPr>
          <p:cNvSpPr/>
          <p:nvPr/>
        </p:nvSpPr>
        <p:spPr>
          <a:xfrm>
            <a:off x="4868071" y="1792249"/>
            <a:ext cx="588591" cy="63462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E9A27F9D-A3F8-4F6B-B52B-E17CD9F21D63}"/>
              </a:ext>
            </a:extLst>
          </p:cNvPr>
          <p:cNvSpPr/>
          <p:nvPr/>
        </p:nvSpPr>
        <p:spPr>
          <a:xfrm>
            <a:off x="1966771" y="4128943"/>
            <a:ext cx="966592" cy="966592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8A725B15-EE9B-40A7-A2DD-F0B226EBDD6F}"/>
              </a:ext>
            </a:extLst>
          </p:cNvPr>
          <p:cNvSpPr/>
          <p:nvPr/>
        </p:nvSpPr>
        <p:spPr>
          <a:xfrm>
            <a:off x="2189939" y="4345590"/>
            <a:ext cx="513106" cy="516069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kumimoji="1" lang="ja-JP" altLang="en-US" sz="4800" b="1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E3A5FBAD-A59F-4C9D-AE80-EFEFB2819016}"/>
              </a:ext>
            </a:extLst>
          </p:cNvPr>
          <p:cNvSpPr txBox="1"/>
          <p:nvPr/>
        </p:nvSpPr>
        <p:spPr>
          <a:xfrm>
            <a:off x="2143827" y="4350495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ln w="19050">
                  <a:solidFill>
                    <a:srgbClr val="FF0000"/>
                  </a:solidFill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８</a:t>
            </a:r>
            <a:r>
              <a:rPr kumimoji="1" lang="en-US" altLang="ja-JP" sz="2400" b="1" dirty="0">
                <a:ln w="19050">
                  <a:solidFill>
                    <a:srgbClr val="FF0000"/>
                  </a:solidFill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+</a:t>
            </a:r>
            <a:endParaRPr kumimoji="1" lang="ja-JP" altLang="en-US" sz="2400" b="1" dirty="0">
              <a:ln w="19050">
                <a:solidFill>
                  <a:srgbClr val="FF0000"/>
                </a:solidFill>
              </a:ln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6B3F2CB9-568C-4399-9DFD-F022E21F8A34}"/>
              </a:ext>
            </a:extLst>
          </p:cNvPr>
          <p:cNvSpPr/>
          <p:nvPr/>
        </p:nvSpPr>
        <p:spPr>
          <a:xfrm>
            <a:off x="1709666" y="3862056"/>
            <a:ext cx="1472650" cy="1472650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楕円 39">
            <a:extLst>
              <a:ext uri="{FF2B5EF4-FFF2-40B4-BE49-F238E27FC236}">
                <a16:creationId xmlns:a16="http://schemas.microsoft.com/office/drawing/2014/main" id="{92C30F15-6735-4838-BAB2-1C25D852751A}"/>
              </a:ext>
            </a:extLst>
          </p:cNvPr>
          <p:cNvSpPr/>
          <p:nvPr/>
        </p:nvSpPr>
        <p:spPr>
          <a:xfrm>
            <a:off x="80609" y="4094648"/>
            <a:ext cx="1005840" cy="1005840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9F8804B6-9B4A-4EAD-AA02-09F3A2938A95}"/>
              </a:ext>
            </a:extLst>
          </p:cNvPr>
          <p:cNvSpPr/>
          <p:nvPr/>
        </p:nvSpPr>
        <p:spPr>
          <a:xfrm>
            <a:off x="341834" y="4354376"/>
            <a:ext cx="466460" cy="469154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kumimoji="1" lang="ja-JP" altLang="en-US" sz="4800" b="1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A9B58B2B-EE63-428E-8BA9-2D35F3DA8A05}"/>
              </a:ext>
            </a:extLst>
          </p:cNvPr>
          <p:cNvSpPr txBox="1"/>
          <p:nvPr/>
        </p:nvSpPr>
        <p:spPr>
          <a:xfrm>
            <a:off x="296849" y="4365164"/>
            <a:ext cx="5084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>
                <a:ln w="19050">
                  <a:solidFill>
                    <a:srgbClr val="FF0000"/>
                  </a:solidFill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1+</a:t>
            </a:r>
            <a:endParaRPr kumimoji="1" lang="ja-JP" altLang="en-US" sz="2000" b="1" dirty="0">
              <a:ln w="19050">
                <a:solidFill>
                  <a:srgbClr val="FF0000"/>
                </a:solidFill>
              </a:ln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3" name="楕円 42">
            <a:extLst>
              <a:ext uri="{FF2B5EF4-FFF2-40B4-BE49-F238E27FC236}">
                <a16:creationId xmlns:a16="http://schemas.microsoft.com/office/drawing/2014/main" id="{6741E405-5AB9-4300-BED5-B2947E5D9E2B}"/>
              </a:ext>
            </a:extLst>
          </p:cNvPr>
          <p:cNvSpPr/>
          <p:nvPr/>
        </p:nvSpPr>
        <p:spPr>
          <a:xfrm>
            <a:off x="7981071" y="4096096"/>
            <a:ext cx="1052724" cy="1063251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06BC5403-4233-4B45-8EF0-13841EFE6BD6}"/>
              </a:ext>
            </a:extLst>
          </p:cNvPr>
          <p:cNvSpPr/>
          <p:nvPr/>
        </p:nvSpPr>
        <p:spPr>
          <a:xfrm>
            <a:off x="8320083" y="4384529"/>
            <a:ext cx="466460" cy="469154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kumimoji="1" lang="ja-JP" altLang="en-US" sz="4800" b="1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52AAF173-DCA2-4054-9A57-D5A1BCE2EF32}"/>
              </a:ext>
            </a:extLst>
          </p:cNvPr>
          <p:cNvSpPr txBox="1"/>
          <p:nvPr/>
        </p:nvSpPr>
        <p:spPr>
          <a:xfrm>
            <a:off x="8275098" y="4395317"/>
            <a:ext cx="5084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>
                <a:ln w="19050">
                  <a:solidFill>
                    <a:srgbClr val="FF0000"/>
                  </a:solidFill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1+</a:t>
            </a:r>
            <a:endParaRPr kumimoji="1" lang="ja-JP" altLang="en-US" sz="2000" b="1" dirty="0">
              <a:ln w="19050">
                <a:solidFill>
                  <a:srgbClr val="FF0000"/>
                </a:solidFill>
              </a:ln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8FB2458-EE4C-4AC2-ACEF-7B5EF5B7C9B6}"/>
              </a:ext>
            </a:extLst>
          </p:cNvPr>
          <p:cNvSpPr txBox="1"/>
          <p:nvPr/>
        </p:nvSpPr>
        <p:spPr>
          <a:xfrm>
            <a:off x="1039285" y="4316411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＋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DAB396A5-C29D-425C-BFC7-93794CC53A54}"/>
              </a:ext>
            </a:extLst>
          </p:cNvPr>
          <p:cNvSpPr txBox="1"/>
          <p:nvPr/>
        </p:nvSpPr>
        <p:spPr>
          <a:xfrm>
            <a:off x="3319130" y="4317226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＋</a:t>
            </a:r>
          </a:p>
        </p:txBody>
      </p:sp>
      <p:sp>
        <p:nvSpPr>
          <p:cNvPr id="48" name="右矢印 1">
            <a:extLst>
              <a:ext uri="{FF2B5EF4-FFF2-40B4-BE49-F238E27FC236}">
                <a16:creationId xmlns:a16="http://schemas.microsoft.com/office/drawing/2014/main" id="{C80ED700-2E8D-4C09-9DC3-19575B3DC007}"/>
              </a:ext>
            </a:extLst>
          </p:cNvPr>
          <p:cNvSpPr/>
          <p:nvPr/>
        </p:nvSpPr>
        <p:spPr>
          <a:xfrm>
            <a:off x="4917831" y="4301793"/>
            <a:ext cx="588591" cy="63462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楕円 48">
            <a:extLst>
              <a:ext uri="{FF2B5EF4-FFF2-40B4-BE49-F238E27FC236}">
                <a16:creationId xmlns:a16="http://schemas.microsoft.com/office/drawing/2014/main" id="{98F78414-2145-422B-B236-9B97F2D06C09}"/>
              </a:ext>
            </a:extLst>
          </p:cNvPr>
          <p:cNvSpPr/>
          <p:nvPr/>
        </p:nvSpPr>
        <p:spPr>
          <a:xfrm>
            <a:off x="6826101" y="4124803"/>
            <a:ext cx="1005840" cy="1005840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C4547E39-F859-4CC6-9B7F-2F3A1D766A4B}"/>
              </a:ext>
            </a:extLst>
          </p:cNvPr>
          <p:cNvSpPr/>
          <p:nvPr/>
        </p:nvSpPr>
        <p:spPr>
          <a:xfrm>
            <a:off x="7068893" y="4361074"/>
            <a:ext cx="513106" cy="516069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kumimoji="1" lang="ja-JP" altLang="en-US" sz="4800" b="1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0CAD9BA3-44CD-46A9-8796-76B5E5BE0DCB}"/>
              </a:ext>
            </a:extLst>
          </p:cNvPr>
          <p:cNvSpPr txBox="1"/>
          <p:nvPr/>
        </p:nvSpPr>
        <p:spPr>
          <a:xfrm>
            <a:off x="7022781" y="4365979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ln w="19050">
                  <a:solidFill>
                    <a:srgbClr val="FF0000"/>
                  </a:solidFill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８</a:t>
            </a:r>
            <a:r>
              <a:rPr kumimoji="1" lang="en-US" altLang="ja-JP" sz="2400" b="1" dirty="0">
                <a:ln w="19050">
                  <a:solidFill>
                    <a:srgbClr val="FF0000"/>
                  </a:solidFill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+</a:t>
            </a:r>
            <a:endParaRPr kumimoji="1" lang="ja-JP" altLang="en-US" sz="2400" b="1" dirty="0">
              <a:ln w="19050">
                <a:solidFill>
                  <a:srgbClr val="FF0000"/>
                </a:solidFill>
              </a:ln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C3EF9A48-2BC3-4B2A-BFAB-4D47F35FCFDB}"/>
              </a:ext>
            </a:extLst>
          </p:cNvPr>
          <p:cNvSpPr/>
          <p:nvPr/>
        </p:nvSpPr>
        <p:spPr>
          <a:xfrm>
            <a:off x="6466217" y="3700687"/>
            <a:ext cx="1746796" cy="1781907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3E0D6941-FC4D-4EB5-A01F-D74D96D80D0C}"/>
              </a:ext>
            </a:extLst>
          </p:cNvPr>
          <p:cNvSpPr/>
          <p:nvPr/>
        </p:nvSpPr>
        <p:spPr>
          <a:xfrm>
            <a:off x="3834461" y="4115832"/>
            <a:ext cx="1005840" cy="1005840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8CEFA962-F7C0-440A-A9AB-C5D994603A78}"/>
              </a:ext>
            </a:extLst>
          </p:cNvPr>
          <p:cNvSpPr/>
          <p:nvPr/>
        </p:nvSpPr>
        <p:spPr>
          <a:xfrm>
            <a:off x="5609523" y="4101798"/>
            <a:ext cx="1073884" cy="1063251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C22A075B-AD7A-49DB-ACFA-807F014C4FDA}"/>
              </a:ext>
            </a:extLst>
          </p:cNvPr>
          <p:cNvSpPr/>
          <p:nvPr/>
        </p:nvSpPr>
        <p:spPr>
          <a:xfrm>
            <a:off x="935703" y="4245071"/>
            <a:ext cx="123564" cy="123564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D21F89CC-D6B5-4FA5-A793-7139589B3275}"/>
              </a:ext>
            </a:extLst>
          </p:cNvPr>
          <p:cNvSpPr/>
          <p:nvPr/>
        </p:nvSpPr>
        <p:spPr>
          <a:xfrm>
            <a:off x="3835427" y="4807046"/>
            <a:ext cx="123564" cy="123564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1B1B1CE3-4A2F-41FB-8267-EBA590F990E7}"/>
              </a:ext>
            </a:extLst>
          </p:cNvPr>
          <p:cNvSpPr/>
          <p:nvPr/>
        </p:nvSpPr>
        <p:spPr>
          <a:xfrm>
            <a:off x="6779818" y="4524471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37674972-FF84-4123-9B1B-C2F7D8DE4845}"/>
              </a:ext>
            </a:extLst>
          </p:cNvPr>
          <p:cNvSpPr/>
          <p:nvPr/>
        </p:nvSpPr>
        <p:spPr>
          <a:xfrm>
            <a:off x="7757718" y="4524471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楕円 60">
            <a:extLst>
              <a:ext uri="{FF2B5EF4-FFF2-40B4-BE49-F238E27FC236}">
                <a16:creationId xmlns:a16="http://schemas.microsoft.com/office/drawing/2014/main" id="{572FCBC8-3224-4B8D-B6AE-000731AC52BD}"/>
              </a:ext>
            </a:extLst>
          </p:cNvPr>
          <p:cNvSpPr/>
          <p:nvPr/>
        </p:nvSpPr>
        <p:spPr>
          <a:xfrm>
            <a:off x="7678978" y="5332191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楕円 62">
            <a:extLst>
              <a:ext uri="{FF2B5EF4-FFF2-40B4-BE49-F238E27FC236}">
                <a16:creationId xmlns:a16="http://schemas.microsoft.com/office/drawing/2014/main" id="{B854CAD1-7451-45D2-81D3-3220B86583C6}"/>
              </a:ext>
            </a:extLst>
          </p:cNvPr>
          <p:cNvSpPr/>
          <p:nvPr/>
        </p:nvSpPr>
        <p:spPr>
          <a:xfrm>
            <a:off x="6878878" y="5322666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楕円 65">
            <a:extLst>
              <a:ext uri="{FF2B5EF4-FFF2-40B4-BE49-F238E27FC236}">
                <a16:creationId xmlns:a16="http://schemas.microsoft.com/office/drawing/2014/main" id="{E3C054D5-4D2A-4074-8185-7F939D78F827}"/>
              </a:ext>
            </a:extLst>
          </p:cNvPr>
          <p:cNvSpPr/>
          <p:nvPr/>
        </p:nvSpPr>
        <p:spPr>
          <a:xfrm>
            <a:off x="7678978" y="3759931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楕円 66">
            <a:extLst>
              <a:ext uri="{FF2B5EF4-FFF2-40B4-BE49-F238E27FC236}">
                <a16:creationId xmlns:a16="http://schemas.microsoft.com/office/drawing/2014/main" id="{BF7302CF-E18C-438B-B0F2-B3BDC3D827C1}"/>
              </a:ext>
            </a:extLst>
          </p:cNvPr>
          <p:cNvSpPr/>
          <p:nvPr/>
        </p:nvSpPr>
        <p:spPr>
          <a:xfrm>
            <a:off x="6878878" y="3750406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楕円 67">
            <a:extLst>
              <a:ext uri="{FF2B5EF4-FFF2-40B4-BE49-F238E27FC236}">
                <a16:creationId xmlns:a16="http://schemas.microsoft.com/office/drawing/2014/main" id="{A9BBBA9D-CAD1-4097-8C93-FF1438527CA7}"/>
              </a:ext>
            </a:extLst>
          </p:cNvPr>
          <p:cNvSpPr/>
          <p:nvPr/>
        </p:nvSpPr>
        <p:spPr>
          <a:xfrm>
            <a:off x="6485178" y="4975956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楕円 68">
            <a:extLst>
              <a:ext uri="{FF2B5EF4-FFF2-40B4-BE49-F238E27FC236}">
                <a16:creationId xmlns:a16="http://schemas.microsoft.com/office/drawing/2014/main" id="{C2A0F92D-7790-47DD-8268-4729E837566D}"/>
              </a:ext>
            </a:extLst>
          </p:cNvPr>
          <p:cNvSpPr/>
          <p:nvPr/>
        </p:nvSpPr>
        <p:spPr>
          <a:xfrm>
            <a:off x="8079028" y="4175856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楕円 69">
            <a:extLst>
              <a:ext uri="{FF2B5EF4-FFF2-40B4-BE49-F238E27FC236}">
                <a16:creationId xmlns:a16="http://schemas.microsoft.com/office/drawing/2014/main" id="{7764EDCB-97A3-4872-87F9-916C78E9612B}"/>
              </a:ext>
            </a:extLst>
          </p:cNvPr>
          <p:cNvSpPr/>
          <p:nvPr/>
        </p:nvSpPr>
        <p:spPr>
          <a:xfrm>
            <a:off x="8059343" y="4978496"/>
            <a:ext cx="123564" cy="123564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楕円 70">
            <a:extLst>
              <a:ext uri="{FF2B5EF4-FFF2-40B4-BE49-F238E27FC236}">
                <a16:creationId xmlns:a16="http://schemas.microsoft.com/office/drawing/2014/main" id="{19F216FE-8B4D-4AFE-9885-9F57F5CE1A14}"/>
              </a:ext>
            </a:extLst>
          </p:cNvPr>
          <p:cNvSpPr/>
          <p:nvPr/>
        </p:nvSpPr>
        <p:spPr>
          <a:xfrm>
            <a:off x="6478193" y="4197446"/>
            <a:ext cx="123564" cy="123564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楕円 71">
            <a:extLst>
              <a:ext uri="{FF2B5EF4-FFF2-40B4-BE49-F238E27FC236}">
                <a16:creationId xmlns:a16="http://schemas.microsoft.com/office/drawing/2014/main" id="{20D4E6EF-0D55-483A-8925-0112A613CFEC}"/>
              </a:ext>
            </a:extLst>
          </p:cNvPr>
          <p:cNvSpPr/>
          <p:nvPr/>
        </p:nvSpPr>
        <p:spPr>
          <a:xfrm>
            <a:off x="5902869" y="4384529"/>
            <a:ext cx="466460" cy="469154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kumimoji="1" lang="ja-JP" altLang="en-US" sz="4800" b="1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F80A4AAA-87C1-429F-B71E-3D47A29EE1F4}"/>
              </a:ext>
            </a:extLst>
          </p:cNvPr>
          <p:cNvSpPr txBox="1"/>
          <p:nvPr/>
        </p:nvSpPr>
        <p:spPr>
          <a:xfrm>
            <a:off x="5857884" y="4395317"/>
            <a:ext cx="5084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>
                <a:ln w="19050">
                  <a:solidFill>
                    <a:srgbClr val="FF0000"/>
                  </a:solidFill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1+</a:t>
            </a:r>
            <a:endParaRPr kumimoji="1" lang="ja-JP" altLang="en-US" sz="2000" b="1" dirty="0">
              <a:ln w="19050">
                <a:solidFill>
                  <a:srgbClr val="FF0000"/>
                </a:solidFill>
              </a:ln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4" name="楕円 73">
            <a:extLst>
              <a:ext uri="{FF2B5EF4-FFF2-40B4-BE49-F238E27FC236}">
                <a16:creationId xmlns:a16="http://schemas.microsoft.com/office/drawing/2014/main" id="{14C976B7-6326-4CCA-8253-47AD657C9ECF}"/>
              </a:ext>
            </a:extLst>
          </p:cNvPr>
          <p:cNvSpPr/>
          <p:nvPr/>
        </p:nvSpPr>
        <p:spPr>
          <a:xfrm>
            <a:off x="4104664" y="4384529"/>
            <a:ext cx="466460" cy="469154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kumimoji="1" lang="ja-JP" altLang="en-US" sz="4800" b="1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50CAB8C5-EAC3-47E3-A730-032C77CBE184}"/>
              </a:ext>
            </a:extLst>
          </p:cNvPr>
          <p:cNvSpPr txBox="1"/>
          <p:nvPr/>
        </p:nvSpPr>
        <p:spPr>
          <a:xfrm>
            <a:off x="4059679" y="4395317"/>
            <a:ext cx="5084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>
                <a:ln w="19050">
                  <a:solidFill>
                    <a:srgbClr val="FF0000"/>
                  </a:solidFill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1+</a:t>
            </a:r>
            <a:endParaRPr kumimoji="1" lang="ja-JP" altLang="en-US" sz="2000" b="1" dirty="0">
              <a:ln w="19050">
                <a:solidFill>
                  <a:srgbClr val="FF0000"/>
                </a:solidFill>
              </a:ln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63B0766D-2A31-4A4A-8AD3-CEB0B9F7A543}"/>
              </a:ext>
            </a:extLst>
          </p:cNvPr>
          <p:cNvSpPr/>
          <p:nvPr/>
        </p:nvSpPr>
        <p:spPr>
          <a:xfrm>
            <a:off x="250735" y="1353254"/>
            <a:ext cx="8395279" cy="15173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42D67773-F95B-40C7-BE95-91159B1D9720}"/>
              </a:ext>
            </a:extLst>
          </p:cNvPr>
          <p:cNvSpPr/>
          <p:nvPr/>
        </p:nvSpPr>
        <p:spPr>
          <a:xfrm>
            <a:off x="1599555" y="3773367"/>
            <a:ext cx="1738382" cy="164967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2DAB5C71-980C-4A38-B730-8DBBB8A9BAAD}"/>
              </a:ext>
            </a:extLst>
          </p:cNvPr>
          <p:cNvSpPr txBox="1"/>
          <p:nvPr/>
        </p:nvSpPr>
        <p:spPr>
          <a:xfrm>
            <a:off x="4217195" y="536916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3EC21846-967E-487A-B679-C7ED3D305C06}"/>
              </a:ext>
            </a:extLst>
          </p:cNvPr>
          <p:cNvSpPr txBox="1"/>
          <p:nvPr/>
        </p:nvSpPr>
        <p:spPr>
          <a:xfrm>
            <a:off x="402373" y="539361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DD6D6A05-52F2-4EC7-8F29-E3EFF8905670}"/>
              </a:ext>
            </a:extLst>
          </p:cNvPr>
          <p:cNvCxnSpPr/>
          <p:nvPr/>
        </p:nvCxnSpPr>
        <p:spPr>
          <a:xfrm>
            <a:off x="-15257" y="5848656"/>
            <a:ext cx="915318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FD326DAC-5305-45D1-B577-A38CF354A902}"/>
              </a:ext>
            </a:extLst>
          </p:cNvPr>
          <p:cNvSpPr txBox="1"/>
          <p:nvPr/>
        </p:nvSpPr>
        <p:spPr>
          <a:xfrm>
            <a:off x="2275273" y="5331358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kumimoji="1" lang="en-US" altLang="ja-JP" sz="32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FB8277FD-6F65-4B33-BF58-89A54D894A95}"/>
              </a:ext>
            </a:extLst>
          </p:cNvPr>
          <p:cNvSpPr txBox="1"/>
          <p:nvPr/>
        </p:nvSpPr>
        <p:spPr>
          <a:xfrm>
            <a:off x="8030648" y="5311951"/>
            <a:ext cx="824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kumimoji="1" lang="en-US" altLang="ja-JP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78F0C90E-757F-47B7-85D3-A1EDE7B611B5}"/>
              </a:ext>
            </a:extLst>
          </p:cNvPr>
          <p:cNvSpPr txBox="1"/>
          <p:nvPr/>
        </p:nvSpPr>
        <p:spPr>
          <a:xfrm>
            <a:off x="102684" y="995719"/>
            <a:ext cx="2614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1-A.</a:t>
            </a:r>
            <a:r>
              <a:rPr kumimoji="1" lang="ja-JP" alt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水素分子</a:t>
            </a:r>
            <a:r>
              <a:rPr kumimoji="1" lang="en-US" altLang="ja-JP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</a:t>
            </a:r>
            <a:r>
              <a:rPr kumimoji="1" lang="en-US" altLang="ja-JP" u="sng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ja-JP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1" lang="ja-JP" alt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の形成</a:t>
            </a: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66FD63F4-6511-43C1-B241-04CECEB6F40A}"/>
              </a:ext>
            </a:extLst>
          </p:cNvPr>
          <p:cNvSpPr txBox="1"/>
          <p:nvPr/>
        </p:nvSpPr>
        <p:spPr>
          <a:xfrm>
            <a:off x="110702" y="3394447"/>
            <a:ext cx="2537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1-B.</a:t>
            </a:r>
            <a:r>
              <a:rPr kumimoji="1" lang="ja-JP" alt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水分子</a:t>
            </a:r>
            <a:r>
              <a:rPr kumimoji="1" lang="en-US" altLang="ja-JP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</a:t>
            </a:r>
            <a:r>
              <a:rPr kumimoji="1" lang="en-US" altLang="ja-JP" u="sng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ja-JP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O)</a:t>
            </a:r>
            <a:r>
              <a:rPr kumimoji="1" lang="ja-JP" alt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の形成</a:t>
            </a:r>
          </a:p>
        </p:txBody>
      </p:sp>
      <p:cxnSp>
        <p:nvCxnSpPr>
          <p:cNvPr id="86" name="直線コネクタ 85">
            <a:extLst>
              <a:ext uri="{FF2B5EF4-FFF2-40B4-BE49-F238E27FC236}">
                <a16:creationId xmlns:a16="http://schemas.microsoft.com/office/drawing/2014/main" id="{C7D84B64-0464-4080-A993-D75EE5DF917F}"/>
              </a:ext>
            </a:extLst>
          </p:cNvPr>
          <p:cNvCxnSpPr/>
          <p:nvPr/>
        </p:nvCxnSpPr>
        <p:spPr>
          <a:xfrm>
            <a:off x="-15257" y="3352516"/>
            <a:ext cx="915318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A173F005-2209-4560-942D-063A6F5A5A36}"/>
              </a:ext>
            </a:extLst>
          </p:cNvPr>
          <p:cNvCxnSpPr/>
          <p:nvPr/>
        </p:nvCxnSpPr>
        <p:spPr>
          <a:xfrm>
            <a:off x="3205257" y="902688"/>
            <a:ext cx="591417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05EF54EF-43F8-4824-BB32-E772916DFDA7}"/>
              </a:ext>
            </a:extLst>
          </p:cNvPr>
          <p:cNvSpPr/>
          <p:nvPr/>
        </p:nvSpPr>
        <p:spPr>
          <a:xfrm>
            <a:off x="7380932" y="173523"/>
            <a:ext cx="224447" cy="24809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760D6AFB-588E-4F6C-BC45-A2F13D7C78C4}"/>
              </a:ext>
            </a:extLst>
          </p:cNvPr>
          <p:cNvSpPr/>
          <p:nvPr/>
        </p:nvSpPr>
        <p:spPr>
          <a:xfrm>
            <a:off x="83432" y="5891416"/>
            <a:ext cx="5119357" cy="481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0335" indent="-140335" algn="just">
              <a:lnSpc>
                <a:spcPct val="150000"/>
              </a:lnSpc>
              <a:spcAft>
                <a:spcPts val="0"/>
              </a:spcAft>
            </a:pPr>
            <a:r>
              <a:rPr lang="en-US" altLang="ja-JP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重要</a:t>
            </a:r>
            <a:r>
              <a:rPr lang="en-US" altLang="ja-JP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】</a:t>
            </a:r>
            <a:r>
              <a:rPr lang="ja-JP" altLang="en-US" sz="20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（①　　　　　　）</a:t>
            </a:r>
            <a:r>
              <a:rPr lang="ja-JP" altLang="en-US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とは・・？？</a:t>
            </a:r>
            <a:endParaRPr lang="en-US" altLang="ja-JP" b="1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81C208AE-4BDB-4B7C-8365-E2A9DB87AE26}"/>
              </a:ext>
            </a:extLst>
          </p:cNvPr>
          <p:cNvSpPr/>
          <p:nvPr/>
        </p:nvSpPr>
        <p:spPr>
          <a:xfrm>
            <a:off x="322458" y="6386832"/>
            <a:ext cx="8345091" cy="442878"/>
          </a:xfrm>
          <a:prstGeom prst="rect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txBody>
          <a:bodyPr wrap="square" anchor="ctr">
            <a:spAutoFit/>
          </a:bodyPr>
          <a:lstStyle/>
          <a:p>
            <a:pPr marL="140335" indent="-140335"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原子同士がお互いの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（②　　　　　　）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を出し合い、それを共有して作る結合</a:t>
            </a:r>
            <a:endParaRPr lang="ja-JP" altLang="en-US" b="1" u="sng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483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5C7D657-8DE9-4A92-A1E8-380F4DFC258B}"/>
              </a:ext>
            </a:extLst>
          </p:cNvPr>
          <p:cNvSpPr/>
          <p:nvPr/>
        </p:nvSpPr>
        <p:spPr>
          <a:xfrm>
            <a:off x="1227220" y="-35897"/>
            <a:ext cx="8253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２個以上の原子が共有結合で結び付いた粒子のことを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（③　　　　）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という。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D18BE84A-F5E9-45FC-A882-9D1E4E66909E}"/>
              </a:ext>
            </a:extLst>
          </p:cNvPr>
          <p:cNvSpPr/>
          <p:nvPr/>
        </p:nvSpPr>
        <p:spPr>
          <a:xfrm>
            <a:off x="102684" y="508721"/>
            <a:ext cx="89643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0335" indent="-140335" algn="just">
              <a:spcAft>
                <a:spcPts val="0"/>
              </a:spcAft>
            </a:pPr>
            <a:r>
              <a:rPr lang="ja-JP" altLang="en-US" sz="2000" b="1" u="sng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■ポイント２．電子式：</a:t>
            </a:r>
            <a:r>
              <a:rPr lang="ja-JP" altLang="en-US" u="sng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元素記号の周囲に（④　　　　　　　）を点で表した式</a:t>
            </a:r>
            <a:endParaRPr lang="ja-JP" altLang="en-US" sz="2000" u="sng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3F1F04A7-AB9C-4AB0-8634-FA9C0618A6E7}"/>
              </a:ext>
            </a:extLst>
          </p:cNvPr>
          <p:cNvSpPr txBox="1"/>
          <p:nvPr/>
        </p:nvSpPr>
        <p:spPr>
          <a:xfrm>
            <a:off x="632937" y="1219905"/>
            <a:ext cx="6864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F8231095-110A-4FAE-A66A-761189D95232}"/>
              </a:ext>
            </a:extLst>
          </p:cNvPr>
          <p:cNvSpPr txBox="1"/>
          <p:nvPr/>
        </p:nvSpPr>
        <p:spPr>
          <a:xfrm>
            <a:off x="4462187" y="1227924"/>
            <a:ext cx="5613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D567E109-B509-441D-BA3D-5248788ADBD2}"/>
              </a:ext>
            </a:extLst>
          </p:cNvPr>
          <p:cNvSpPr txBox="1"/>
          <p:nvPr/>
        </p:nvSpPr>
        <p:spPr>
          <a:xfrm>
            <a:off x="1834485" y="1227924"/>
            <a:ext cx="8114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053AC236-5692-4BE4-A500-759F2CEC1545}"/>
              </a:ext>
            </a:extLst>
          </p:cNvPr>
          <p:cNvSpPr txBox="1"/>
          <p:nvPr/>
        </p:nvSpPr>
        <p:spPr>
          <a:xfrm>
            <a:off x="3225336" y="1227924"/>
            <a:ext cx="5613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1902B551-1B18-497B-A730-57015AB041D8}"/>
              </a:ext>
            </a:extLst>
          </p:cNvPr>
          <p:cNvSpPr txBox="1"/>
          <p:nvPr/>
        </p:nvSpPr>
        <p:spPr>
          <a:xfrm>
            <a:off x="645766" y="2416646"/>
            <a:ext cx="5918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39E03439-72BB-487A-909D-319EE2062894}"/>
              </a:ext>
            </a:extLst>
          </p:cNvPr>
          <p:cNvSpPr txBox="1"/>
          <p:nvPr/>
        </p:nvSpPr>
        <p:spPr>
          <a:xfrm>
            <a:off x="4364335" y="2482421"/>
            <a:ext cx="7825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58B264A-6945-49A9-A3DA-3F828F44E3F6}"/>
              </a:ext>
            </a:extLst>
          </p:cNvPr>
          <p:cNvSpPr txBox="1"/>
          <p:nvPr/>
        </p:nvSpPr>
        <p:spPr>
          <a:xfrm>
            <a:off x="1938759" y="2424665"/>
            <a:ext cx="5918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86808EF3-D79E-4CDC-B16C-E8BF3A84EBE8}"/>
              </a:ext>
            </a:extLst>
          </p:cNvPr>
          <p:cNvSpPr txBox="1"/>
          <p:nvPr/>
        </p:nvSpPr>
        <p:spPr>
          <a:xfrm>
            <a:off x="3276673" y="2424665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4F2A4BCF-3A50-46D9-B17E-95F2DC506334}"/>
              </a:ext>
            </a:extLst>
          </p:cNvPr>
          <p:cNvSpPr/>
          <p:nvPr/>
        </p:nvSpPr>
        <p:spPr>
          <a:xfrm>
            <a:off x="2899027" y="2258723"/>
            <a:ext cx="1199212" cy="114940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41C68D29-EE4E-4446-B1F8-86EDF337E81D}"/>
              </a:ext>
            </a:extLst>
          </p:cNvPr>
          <p:cNvSpPr/>
          <p:nvPr/>
        </p:nvSpPr>
        <p:spPr>
          <a:xfrm>
            <a:off x="372407" y="2258723"/>
            <a:ext cx="1199212" cy="114940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FC06D5A1-0B2D-47B4-8F57-0A857C50934F}"/>
              </a:ext>
            </a:extLst>
          </p:cNvPr>
          <p:cNvSpPr/>
          <p:nvPr/>
        </p:nvSpPr>
        <p:spPr>
          <a:xfrm>
            <a:off x="4169551" y="2258723"/>
            <a:ext cx="1199212" cy="114940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BF6B5176-1F38-42FC-8841-F26E4394DD25}"/>
              </a:ext>
            </a:extLst>
          </p:cNvPr>
          <p:cNvSpPr/>
          <p:nvPr/>
        </p:nvSpPr>
        <p:spPr>
          <a:xfrm>
            <a:off x="1623682" y="2258723"/>
            <a:ext cx="1199212" cy="114940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5B5E02B9-8A2B-4907-8882-BEE2423AB477}"/>
              </a:ext>
            </a:extLst>
          </p:cNvPr>
          <p:cNvSpPr/>
          <p:nvPr/>
        </p:nvSpPr>
        <p:spPr>
          <a:xfrm>
            <a:off x="2899027" y="1065191"/>
            <a:ext cx="1199212" cy="114940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44FB4081-B711-4528-8B14-311E69085BC5}"/>
              </a:ext>
            </a:extLst>
          </p:cNvPr>
          <p:cNvSpPr/>
          <p:nvPr/>
        </p:nvSpPr>
        <p:spPr>
          <a:xfrm>
            <a:off x="372407" y="1065191"/>
            <a:ext cx="1199212" cy="114940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FEBF3976-F975-4CB9-979C-00E3C6979BE4}"/>
              </a:ext>
            </a:extLst>
          </p:cNvPr>
          <p:cNvSpPr/>
          <p:nvPr/>
        </p:nvSpPr>
        <p:spPr>
          <a:xfrm>
            <a:off x="4169551" y="1065191"/>
            <a:ext cx="1199212" cy="114940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CA45ED46-1E75-4825-A270-034C34931843}"/>
              </a:ext>
            </a:extLst>
          </p:cNvPr>
          <p:cNvSpPr/>
          <p:nvPr/>
        </p:nvSpPr>
        <p:spPr>
          <a:xfrm>
            <a:off x="1623682" y="1065191"/>
            <a:ext cx="1199212" cy="114940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7BC453BC-19CA-45A2-82D8-EE7619567ADF}"/>
              </a:ext>
            </a:extLst>
          </p:cNvPr>
          <p:cNvSpPr/>
          <p:nvPr/>
        </p:nvSpPr>
        <p:spPr>
          <a:xfrm>
            <a:off x="6072662" y="1050752"/>
            <a:ext cx="2777767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0335" indent="-140335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不対電子</a:t>
            </a:r>
            <a:endParaRPr lang="en-US" altLang="ja-JP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140335" indent="-140335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600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⇒ペアになっていない電子</a:t>
            </a:r>
            <a:endParaRPr lang="en-US" altLang="ja-JP" sz="1600" u="sng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A45BF533-6B53-45FA-A545-8DEC87447B9F}"/>
              </a:ext>
            </a:extLst>
          </p:cNvPr>
          <p:cNvSpPr/>
          <p:nvPr/>
        </p:nvSpPr>
        <p:spPr>
          <a:xfrm>
            <a:off x="1991806" y="3066572"/>
            <a:ext cx="468753" cy="242626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四角形: 角を丸くする 50">
            <a:extLst>
              <a:ext uri="{FF2B5EF4-FFF2-40B4-BE49-F238E27FC236}">
                <a16:creationId xmlns:a16="http://schemas.microsoft.com/office/drawing/2014/main" id="{3F089162-B161-443E-8855-40038477BFF7}"/>
              </a:ext>
            </a:extLst>
          </p:cNvPr>
          <p:cNvSpPr/>
          <p:nvPr/>
        </p:nvSpPr>
        <p:spPr>
          <a:xfrm>
            <a:off x="3276769" y="3076190"/>
            <a:ext cx="468753" cy="242626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四角形: 角を丸くする 51">
            <a:extLst>
              <a:ext uri="{FF2B5EF4-FFF2-40B4-BE49-F238E27FC236}">
                <a16:creationId xmlns:a16="http://schemas.microsoft.com/office/drawing/2014/main" id="{B9491A60-3A03-4E46-8BD6-07D34126F3B0}"/>
              </a:ext>
            </a:extLst>
          </p:cNvPr>
          <p:cNvSpPr/>
          <p:nvPr/>
        </p:nvSpPr>
        <p:spPr>
          <a:xfrm>
            <a:off x="4513609" y="3076190"/>
            <a:ext cx="468753" cy="242626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043739B8-F84F-4AE1-BA9F-9A44FC367D3F}"/>
              </a:ext>
            </a:extLst>
          </p:cNvPr>
          <p:cNvSpPr/>
          <p:nvPr/>
        </p:nvSpPr>
        <p:spPr>
          <a:xfrm>
            <a:off x="677956" y="2349483"/>
            <a:ext cx="468753" cy="242626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165E7DA3-8D37-4610-BBFA-26CE9EF0BAB9}"/>
              </a:ext>
            </a:extLst>
          </p:cNvPr>
          <p:cNvSpPr/>
          <p:nvPr/>
        </p:nvSpPr>
        <p:spPr>
          <a:xfrm>
            <a:off x="3276769" y="2349483"/>
            <a:ext cx="468753" cy="242626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四角形: 角を丸くする 64">
            <a:extLst>
              <a:ext uri="{FF2B5EF4-FFF2-40B4-BE49-F238E27FC236}">
                <a16:creationId xmlns:a16="http://schemas.microsoft.com/office/drawing/2014/main" id="{79852D71-8AD1-4C0F-ADC0-C5D430C05063}"/>
              </a:ext>
            </a:extLst>
          </p:cNvPr>
          <p:cNvSpPr/>
          <p:nvPr/>
        </p:nvSpPr>
        <p:spPr>
          <a:xfrm>
            <a:off x="4513609" y="2349483"/>
            <a:ext cx="468753" cy="242626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四角形: 角を丸くする 65">
            <a:extLst>
              <a:ext uri="{FF2B5EF4-FFF2-40B4-BE49-F238E27FC236}">
                <a16:creationId xmlns:a16="http://schemas.microsoft.com/office/drawing/2014/main" id="{C648E247-02CD-4FF4-9EA0-56D108B15BE5}"/>
              </a:ext>
            </a:extLst>
          </p:cNvPr>
          <p:cNvSpPr/>
          <p:nvPr/>
        </p:nvSpPr>
        <p:spPr>
          <a:xfrm rot="5400000">
            <a:off x="4098129" y="2723267"/>
            <a:ext cx="468753" cy="242626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四角形: 角を丸くする 66">
            <a:extLst>
              <a:ext uri="{FF2B5EF4-FFF2-40B4-BE49-F238E27FC236}">
                <a16:creationId xmlns:a16="http://schemas.microsoft.com/office/drawing/2014/main" id="{8A31CB78-B7FC-4709-9444-A1881A3A8DE7}"/>
              </a:ext>
            </a:extLst>
          </p:cNvPr>
          <p:cNvSpPr/>
          <p:nvPr/>
        </p:nvSpPr>
        <p:spPr>
          <a:xfrm rot="5400000">
            <a:off x="3660178" y="2723267"/>
            <a:ext cx="468753" cy="242626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四角形: 角を丸くする 67">
            <a:extLst>
              <a:ext uri="{FF2B5EF4-FFF2-40B4-BE49-F238E27FC236}">
                <a16:creationId xmlns:a16="http://schemas.microsoft.com/office/drawing/2014/main" id="{3AF0B647-3E4E-4994-8AE0-23F2FDE63B43}"/>
              </a:ext>
            </a:extLst>
          </p:cNvPr>
          <p:cNvSpPr/>
          <p:nvPr/>
        </p:nvSpPr>
        <p:spPr>
          <a:xfrm rot="5400000">
            <a:off x="4949966" y="2723267"/>
            <a:ext cx="468753" cy="242626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FA36F935-B3C6-4E7A-B0BA-9E72BB1AB619}"/>
              </a:ext>
            </a:extLst>
          </p:cNvPr>
          <p:cNvCxnSpPr>
            <a:cxnSpLocks/>
          </p:cNvCxnSpPr>
          <p:nvPr/>
        </p:nvCxnSpPr>
        <p:spPr>
          <a:xfrm flipV="1">
            <a:off x="5248448" y="1335174"/>
            <a:ext cx="858782" cy="285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5A35C077-58E8-4AD7-BF10-B89A1A725124}"/>
              </a:ext>
            </a:extLst>
          </p:cNvPr>
          <p:cNvSpPr/>
          <p:nvPr/>
        </p:nvSpPr>
        <p:spPr>
          <a:xfrm>
            <a:off x="5969986" y="2079046"/>
            <a:ext cx="2608466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0335" indent="-140335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（⑤　　　　　　）</a:t>
            </a:r>
            <a:endParaRPr lang="en-US" altLang="ja-JP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140335" indent="-140335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6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 </a:t>
            </a:r>
            <a:r>
              <a:rPr lang="ja-JP" altLang="en-US" sz="1600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⇒ペアになっている電子</a:t>
            </a:r>
            <a:endParaRPr lang="en-US" altLang="ja-JP" sz="1600" u="sng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FB33B162-714F-493B-B422-E7E43C47AD92}"/>
              </a:ext>
            </a:extLst>
          </p:cNvPr>
          <p:cNvCxnSpPr>
            <a:cxnSpLocks/>
          </p:cNvCxnSpPr>
          <p:nvPr/>
        </p:nvCxnSpPr>
        <p:spPr>
          <a:xfrm flipV="1">
            <a:off x="5336864" y="2363808"/>
            <a:ext cx="792805" cy="4384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楕円 72">
            <a:extLst>
              <a:ext uri="{FF2B5EF4-FFF2-40B4-BE49-F238E27FC236}">
                <a16:creationId xmlns:a16="http://schemas.microsoft.com/office/drawing/2014/main" id="{ED704366-D43C-4146-AFCD-C100BB9AF7DF}"/>
              </a:ext>
            </a:extLst>
          </p:cNvPr>
          <p:cNvSpPr/>
          <p:nvPr/>
        </p:nvSpPr>
        <p:spPr>
          <a:xfrm>
            <a:off x="2117996" y="4262962"/>
            <a:ext cx="914400" cy="914400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楕円 73">
            <a:extLst>
              <a:ext uri="{FF2B5EF4-FFF2-40B4-BE49-F238E27FC236}">
                <a16:creationId xmlns:a16="http://schemas.microsoft.com/office/drawing/2014/main" id="{4511E949-54F2-4DBC-93CB-45ECFFFF8C81}"/>
              </a:ext>
            </a:extLst>
          </p:cNvPr>
          <p:cNvSpPr/>
          <p:nvPr/>
        </p:nvSpPr>
        <p:spPr>
          <a:xfrm>
            <a:off x="2315068" y="4453513"/>
            <a:ext cx="513106" cy="516069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kumimoji="1" lang="ja-JP" altLang="en-US" sz="4800" b="1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84D4791C-ED7F-45A5-8050-06F5C4BA7C1C}"/>
              </a:ext>
            </a:extLst>
          </p:cNvPr>
          <p:cNvSpPr txBox="1"/>
          <p:nvPr/>
        </p:nvSpPr>
        <p:spPr>
          <a:xfrm>
            <a:off x="2268956" y="4458418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ln w="19050">
                  <a:solidFill>
                    <a:srgbClr val="FF0000"/>
                  </a:solidFill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８</a:t>
            </a:r>
            <a:r>
              <a:rPr kumimoji="1" lang="en-US" altLang="ja-JP" sz="2400" b="1" dirty="0">
                <a:ln w="19050">
                  <a:solidFill>
                    <a:srgbClr val="FF0000"/>
                  </a:solidFill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+</a:t>
            </a:r>
            <a:endParaRPr kumimoji="1" lang="ja-JP" altLang="en-US" sz="2400" b="1" dirty="0">
              <a:ln w="19050">
                <a:solidFill>
                  <a:srgbClr val="FF0000"/>
                </a:solidFill>
              </a:ln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5" name="楕円 84">
            <a:extLst>
              <a:ext uri="{FF2B5EF4-FFF2-40B4-BE49-F238E27FC236}">
                <a16:creationId xmlns:a16="http://schemas.microsoft.com/office/drawing/2014/main" id="{6992EFF0-B9EE-4E3E-955E-FB984F5C76AA}"/>
              </a:ext>
            </a:extLst>
          </p:cNvPr>
          <p:cNvSpPr/>
          <p:nvPr/>
        </p:nvSpPr>
        <p:spPr>
          <a:xfrm>
            <a:off x="1901734" y="4045384"/>
            <a:ext cx="1338773" cy="1338773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楕円 85">
            <a:extLst>
              <a:ext uri="{FF2B5EF4-FFF2-40B4-BE49-F238E27FC236}">
                <a16:creationId xmlns:a16="http://schemas.microsoft.com/office/drawing/2014/main" id="{892BD689-1D7E-4927-9073-5F6DEA589ECE}"/>
              </a:ext>
            </a:extLst>
          </p:cNvPr>
          <p:cNvSpPr/>
          <p:nvPr/>
        </p:nvSpPr>
        <p:spPr>
          <a:xfrm>
            <a:off x="383808" y="4202571"/>
            <a:ext cx="1005840" cy="1005840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楕円 86">
            <a:extLst>
              <a:ext uri="{FF2B5EF4-FFF2-40B4-BE49-F238E27FC236}">
                <a16:creationId xmlns:a16="http://schemas.microsoft.com/office/drawing/2014/main" id="{0073321E-0DD7-4E56-AD51-AAA525557EBC}"/>
              </a:ext>
            </a:extLst>
          </p:cNvPr>
          <p:cNvSpPr/>
          <p:nvPr/>
        </p:nvSpPr>
        <p:spPr>
          <a:xfrm>
            <a:off x="645033" y="4462299"/>
            <a:ext cx="466460" cy="469154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kumimoji="1" lang="ja-JP" altLang="en-US" sz="4800" b="1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B7255E7A-2744-45D8-A3E4-AB4B0ECDE769}"/>
              </a:ext>
            </a:extLst>
          </p:cNvPr>
          <p:cNvSpPr txBox="1"/>
          <p:nvPr/>
        </p:nvSpPr>
        <p:spPr>
          <a:xfrm>
            <a:off x="600048" y="4473087"/>
            <a:ext cx="5084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>
                <a:ln w="19050">
                  <a:solidFill>
                    <a:srgbClr val="FF0000"/>
                  </a:solidFill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1+</a:t>
            </a:r>
            <a:endParaRPr kumimoji="1" lang="ja-JP" altLang="en-US" sz="2000" b="1" dirty="0">
              <a:ln w="19050">
                <a:solidFill>
                  <a:srgbClr val="FF0000"/>
                </a:solidFill>
              </a:ln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9" name="楕円 88">
            <a:extLst>
              <a:ext uri="{FF2B5EF4-FFF2-40B4-BE49-F238E27FC236}">
                <a16:creationId xmlns:a16="http://schemas.microsoft.com/office/drawing/2014/main" id="{07E398E7-75E0-4BFC-B5C7-BBE758F4B6C3}"/>
              </a:ext>
            </a:extLst>
          </p:cNvPr>
          <p:cNvSpPr/>
          <p:nvPr/>
        </p:nvSpPr>
        <p:spPr>
          <a:xfrm>
            <a:off x="7771272" y="4263204"/>
            <a:ext cx="914400" cy="914400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楕円 89">
            <a:extLst>
              <a:ext uri="{FF2B5EF4-FFF2-40B4-BE49-F238E27FC236}">
                <a16:creationId xmlns:a16="http://schemas.microsoft.com/office/drawing/2014/main" id="{AD859B85-E92B-4309-9353-ACFF24296F8D}"/>
              </a:ext>
            </a:extLst>
          </p:cNvPr>
          <p:cNvSpPr/>
          <p:nvPr/>
        </p:nvSpPr>
        <p:spPr>
          <a:xfrm>
            <a:off x="8023971" y="4477212"/>
            <a:ext cx="466460" cy="469154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kumimoji="1" lang="ja-JP" altLang="en-US" sz="4800" b="1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4DC973AB-09DA-43DB-A6BD-E3469FB28FBA}"/>
              </a:ext>
            </a:extLst>
          </p:cNvPr>
          <p:cNvSpPr txBox="1"/>
          <p:nvPr/>
        </p:nvSpPr>
        <p:spPr>
          <a:xfrm>
            <a:off x="7978986" y="4488000"/>
            <a:ext cx="5084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>
                <a:ln w="19050">
                  <a:solidFill>
                    <a:srgbClr val="FF0000"/>
                  </a:solidFill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1+</a:t>
            </a:r>
            <a:endParaRPr kumimoji="1" lang="ja-JP" altLang="en-US" sz="2000" b="1" dirty="0">
              <a:ln w="19050">
                <a:solidFill>
                  <a:srgbClr val="FF0000"/>
                </a:solidFill>
              </a:ln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5F92BC20-ADA1-4F05-B767-8B1F92457A05}"/>
              </a:ext>
            </a:extLst>
          </p:cNvPr>
          <p:cNvSpPr txBox="1"/>
          <p:nvPr/>
        </p:nvSpPr>
        <p:spPr>
          <a:xfrm>
            <a:off x="1380985" y="4429147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＋</a:t>
            </a: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0E7BDC1D-1E6B-40C8-B436-22E75C9D0371}"/>
              </a:ext>
            </a:extLst>
          </p:cNvPr>
          <p:cNvSpPr txBox="1"/>
          <p:nvPr/>
        </p:nvSpPr>
        <p:spPr>
          <a:xfrm>
            <a:off x="3214329" y="442996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＋</a:t>
            </a:r>
          </a:p>
        </p:txBody>
      </p:sp>
      <p:sp>
        <p:nvSpPr>
          <p:cNvPr id="94" name="右矢印 1">
            <a:extLst>
              <a:ext uri="{FF2B5EF4-FFF2-40B4-BE49-F238E27FC236}">
                <a16:creationId xmlns:a16="http://schemas.microsoft.com/office/drawing/2014/main" id="{E2E48C1F-C1AF-402F-A229-59BC6C334EEA}"/>
              </a:ext>
            </a:extLst>
          </p:cNvPr>
          <p:cNvSpPr/>
          <p:nvPr/>
        </p:nvSpPr>
        <p:spPr>
          <a:xfrm>
            <a:off x="5004842" y="4409716"/>
            <a:ext cx="588591" cy="63462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5" name="楕円 94">
            <a:extLst>
              <a:ext uri="{FF2B5EF4-FFF2-40B4-BE49-F238E27FC236}">
                <a16:creationId xmlns:a16="http://schemas.microsoft.com/office/drawing/2014/main" id="{9381ABD6-BBAA-4B5B-9051-D3BF011749DD}"/>
              </a:ext>
            </a:extLst>
          </p:cNvPr>
          <p:cNvSpPr/>
          <p:nvPr/>
        </p:nvSpPr>
        <p:spPr>
          <a:xfrm>
            <a:off x="6761129" y="4254381"/>
            <a:ext cx="914400" cy="914400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楕円 95">
            <a:extLst>
              <a:ext uri="{FF2B5EF4-FFF2-40B4-BE49-F238E27FC236}">
                <a16:creationId xmlns:a16="http://schemas.microsoft.com/office/drawing/2014/main" id="{1AB87C60-E12C-46B8-B779-C9D0EF91D265}"/>
              </a:ext>
            </a:extLst>
          </p:cNvPr>
          <p:cNvSpPr/>
          <p:nvPr/>
        </p:nvSpPr>
        <p:spPr>
          <a:xfrm>
            <a:off x="6958201" y="4468997"/>
            <a:ext cx="513106" cy="516069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kumimoji="1" lang="ja-JP" altLang="en-US" sz="4800" b="1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3A356836-573D-489E-95CC-202B7F33E69B}"/>
              </a:ext>
            </a:extLst>
          </p:cNvPr>
          <p:cNvSpPr txBox="1"/>
          <p:nvPr/>
        </p:nvSpPr>
        <p:spPr>
          <a:xfrm>
            <a:off x="6912089" y="4473902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ln w="19050">
                  <a:solidFill>
                    <a:srgbClr val="FF0000"/>
                  </a:solidFill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８</a:t>
            </a:r>
            <a:r>
              <a:rPr kumimoji="1" lang="en-US" altLang="ja-JP" sz="2400" b="1" dirty="0">
                <a:ln w="19050">
                  <a:solidFill>
                    <a:srgbClr val="FF0000"/>
                  </a:solidFill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+</a:t>
            </a:r>
            <a:endParaRPr kumimoji="1" lang="ja-JP" altLang="en-US" sz="2400" b="1" dirty="0">
              <a:ln w="19050">
                <a:solidFill>
                  <a:srgbClr val="FF0000"/>
                </a:solidFill>
              </a:ln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8" name="楕円 97">
            <a:extLst>
              <a:ext uri="{FF2B5EF4-FFF2-40B4-BE49-F238E27FC236}">
                <a16:creationId xmlns:a16="http://schemas.microsoft.com/office/drawing/2014/main" id="{1EDF6A78-3C67-465F-A889-636529BB3A06}"/>
              </a:ext>
            </a:extLst>
          </p:cNvPr>
          <p:cNvSpPr/>
          <p:nvPr/>
        </p:nvSpPr>
        <p:spPr>
          <a:xfrm>
            <a:off x="6547326" y="4030177"/>
            <a:ext cx="1312394" cy="1338773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楕円 98">
            <a:extLst>
              <a:ext uri="{FF2B5EF4-FFF2-40B4-BE49-F238E27FC236}">
                <a16:creationId xmlns:a16="http://schemas.microsoft.com/office/drawing/2014/main" id="{8B35FBF6-BEAD-42CA-A18A-945FC78E8AF6}"/>
              </a:ext>
            </a:extLst>
          </p:cNvPr>
          <p:cNvSpPr/>
          <p:nvPr/>
        </p:nvSpPr>
        <p:spPr>
          <a:xfrm>
            <a:off x="3810781" y="4223755"/>
            <a:ext cx="1005840" cy="1005840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楕円 99">
            <a:extLst>
              <a:ext uri="{FF2B5EF4-FFF2-40B4-BE49-F238E27FC236}">
                <a16:creationId xmlns:a16="http://schemas.microsoft.com/office/drawing/2014/main" id="{C70FD4F5-BB89-4740-9239-19C4F9C8EDEC}"/>
              </a:ext>
            </a:extLst>
          </p:cNvPr>
          <p:cNvSpPr/>
          <p:nvPr/>
        </p:nvSpPr>
        <p:spPr>
          <a:xfrm>
            <a:off x="5737335" y="4269861"/>
            <a:ext cx="914400" cy="914400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楕円 100">
            <a:extLst>
              <a:ext uri="{FF2B5EF4-FFF2-40B4-BE49-F238E27FC236}">
                <a16:creationId xmlns:a16="http://schemas.microsoft.com/office/drawing/2014/main" id="{5F19494C-AEDE-4685-9232-861C98D32DD5}"/>
              </a:ext>
            </a:extLst>
          </p:cNvPr>
          <p:cNvSpPr/>
          <p:nvPr/>
        </p:nvSpPr>
        <p:spPr>
          <a:xfrm>
            <a:off x="1238902" y="4352994"/>
            <a:ext cx="123564" cy="123564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楕円 101">
            <a:extLst>
              <a:ext uri="{FF2B5EF4-FFF2-40B4-BE49-F238E27FC236}">
                <a16:creationId xmlns:a16="http://schemas.microsoft.com/office/drawing/2014/main" id="{997CC0E0-127C-418E-9F4B-D13CD915E84F}"/>
              </a:ext>
            </a:extLst>
          </p:cNvPr>
          <p:cNvSpPr/>
          <p:nvPr/>
        </p:nvSpPr>
        <p:spPr>
          <a:xfrm>
            <a:off x="3811747" y="4914969"/>
            <a:ext cx="123564" cy="123564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楕円 102">
            <a:extLst>
              <a:ext uri="{FF2B5EF4-FFF2-40B4-BE49-F238E27FC236}">
                <a16:creationId xmlns:a16="http://schemas.microsoft.com/office/drawing/2014/main" id="{7EAB6D5F-3159-4E8C-963B-4099B02F992F}"/>
              </a:ext>
            </a:extLst>
          </p:cNvPr>
          <p:cNvSpPr/>
          <p:nvPr/>
        </p:nvSpPr>
        <p:spPr>
          <a:xfrm>
            <a:off x="2053061" y="4646833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楕円 103">
            <a:extLst>
              <a:ext uri="{FF2B5EF4-FFF2-40B4-BE49-F238E27FC236}">
                <a16:creationId xmlns:a16="http://schemas.microsoft.com/office/drawing/2014/main" id="{E89DC817-86AE-4DB2-BF4E-C895D8D0A32A}"/>
              </a:ext>
            </a:extLst>
          </p:cNvPr>
          <p:cNvSpPr/>
          <p:nvPr/>
        </p:nvSpPr>
        <p:spPr>
          <a:xfrm>
            <a:off x="2958903" y="4642554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楕円 106">
            <a:extLst>
              <a:ext uri="{FF2B5EF4-FFF2-40B4-BE49-F238E27FC236}">
                <a16:creationId xmlns:a16="http://schemas.microsoft.com/office/drawing/2014/main" id="{BF419A07-2657-4A16-80C0-2BC68D7428BD}"/>
              </a:ext>
            </a:extLst>
          </p:cNvPr>
          <p:cNvSpPr/>
          <p:nvPr/>
        </p:nvSpPr>
        <p:spPr>
          <a:xfrm>
            <a:off x="2869248" y="5245364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楕円 107">
            <a:extLst>
              <a:ext uri="{FF2B5EF4-FFF2-40B4-BE49-F238E27FC236}">
                <a16:creationId xmlns:a16="http://schemas.microsoft.com/office/drawing/2014/main" id="{C281F5FA-40BB-4EC2-B311-A6DD4CBE1445}"/>
              </a:ext>
            </a:extLst>
          </p:cNvPr>
          <p:cNvSpPr/>
          <p:nvPr/>
        </p:nvSpPr>
        <p:spPr>
          <a:xfrm>
            <a:off x="2142808" y="5235839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楕円 108">
            <a:extLst>
              <a:ext uri="{FF2B5EF4-FFF2-40B4-BE49-F238E27FC236}">
                <a16:creationId xmlns:a16="http://schemas.microsoft.com/office/drawing/2014/main" id="{DB72FE4E-9DB9-4991-A8BE-384D0D56469C}"/>
              </a:ext>
            </a:extLst>
          </p:cNvPr>
          <p:cNvSpPr/>
          <p:nvPr/>
        </p:nvSpPr>
        <p:spPr>
          <a:xfrm>
            <a:off x="1893888" y="4903539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楕円 109">
            <a:extLst>
              <a:ext uri="{FF2B5EF4-FFF2-40B4-BE49-F238E27FC236}">
                <a16:creationId xmlns:a16="http://schemas.microsoft.com/office/drawing/2014/main" id="{E4985611-33D4-472A-9867-0DC0C5C64E77}"/>
              </a:ext>
            </a:extLst>
          </p:cNvPr>
          <p:cNvSpPr/>
          <p:nvPr/>
        </p:nvSpPr>
        <p:spPr>
          <a:xfrm>
            <a:off x="3141270" y="4418232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楕円 110">
            <a:extLst>
              <a:ext uri="{FF2B5EF4-FFF2-40B4-BE49-F238E27FC236}">
                <a16:creationId xmlns:a16="http://schemas.microsoft.com/office/drawing/2014/main" id="{2A92D721-4326-4C06-9B8C-AE08106293E1}"/>
              </a:ext>
            </a:extLst>
          </p:cNvPr>
          <p:cNvSpPr/>
          <p:nvPr/>
        </p:nvSpPr>
        <p:spPr>
          <a:xfrm>
            <a:off x="7765771" y="4918779"/>
            <a:ext cx="123564" cy="123564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楕円 111">
            <a:extLst>
              <a:ext uri="{FF2B5EF4-FFF2-40B4-BE49-F238E27FC236}">
                <a16:creationId xmlns:a16="http://schemas.microsoft.com/office/drawing/2014/main" id="{E3982F2C-6210-46E5-BD27-01586B156F6A}"/>
              </a:ext>
            </a:extLst>
          </p:cNvPr>
          <p:cNvSpPr/>
          <p:nvPr/>
        </p:nvSpPr>
        <p:spPr>
          <a:xfrm>
            <a:off x="6517361" y="4424749"/>
            <a:ext cx="123564" cy="123564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楕円 112">
            <a:extLst>
              <a:ext uri="{FF2B5EF4-FFF2-40B4-BE49-F238E27FC236}">
                <a16:creationId xmlns:a16="http://schemas.microsoft.com/office/drawing/2014/main" id="{9CAD1323-2B42-480D-9264-1542C27E3F21}"/>
              </a:ext>
            </a:extLst>
          </p:cNvPr>
          <p:cNvSpPr/>
          <p:nvPr/>
        </p:nvSpPr>
        <p:spPr>
          <a:xfrm>
            <a:off x="5919177" y="4492452"/>
            <a:ext cx="466460" cy="469154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kumimoji="1" lang="ja-JP" altLang="en-US" sz="4800" b="1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114" name="テキスト ボックス 113">
            <a:extLst>
              <a:ext uri="{FF2B5EF4-FFF2-40B4-BE49-F238E27FC236}">
                <a16:creationId xmlns:a16="http://schemas.microsoft.com/office/drawing/2014/main" id="{C3EB9103-632B-4645-BEAA-2CD394BD5509}"/>
              </a:ext>
            </a:extLst>
          </p:cNvPr>
          <p:cNvSpPr txBox="1"/>
          <p:nvPr/>
        </p:nvSpPr>
        <p:spPr>
          <a:xfrm>
            <a:off x="5874192" y="4503240"/>
            <a:ext cx="5084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>
                <a:ln w="19050">
                  <a:solidFill>
                    <a:srgbClr val="FF0000"/>
                  </a:solidFill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1+</a:t>
            </a:r>
            <a:endParaRPr kumimoji="1" lang="ja-JP" altLang="en-US" sz="2000" b="1" dirty="0">
              <a:ln w="19050">
                <a:solidFill>
                  <a:srgbClr val="FF0000"/>
                </a:solidFill>
              </a:ln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5" name="楕円 114">
            <a:extLst>
              <a:ext uri="{FF2B5EF4-FFF2-40B4-BE49-F238E27FC236}">
                <a16:creationId xmlns:a16="http://schemas.microsoft.com/office/drawing/2014/main" id="{96FBFFC5-A182-4671-A56F-EB69D4E0B9E7}"/>
              </a:ext>
            </a:extLst>
          </p:cNvPr>
          <p:cNvSpPr/>
          <p:nvPr/>
        </p:nvSpPr>
        <p:spPr>
          <a:xfrm>
            <a:off x="4080984" y="4492452"/>
            <a:ext cx="466460" cy="469154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kumimoji="1" lang="ja-JP" altLang="en-US" sz="4800" b="1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116" name="テキスト ボックス 115">
            <a:extLst>
              <a:ext uri="{FF2B5EF4-FFF2-40B4-BE49-F238E27FC236}">
                <a16:creationId xmlns:a16="http://schemas.microsoft.com/office/drawing/2014/main" id="{0C79F50F-1AAE-4084-B7C2-6A10917794F6}"/>
              </a:ext>
            </a:extLst>
          </p:cNvPr>
          <p:cNvSpPr txBox="1"/>
          <p:nvPr/>
        </p:nvSpPr>
        <p:spPr>
          <a:xfrm>
            <a:off x="4035999" y="4503240"/>
            <a:ext cx="5084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>
                <a:ln w="19050">
                  <a:solidFill>
                    <a:srgbClr val="FF0000"/>
                  </a:solidFill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1+</a:t>
            </a:r>
            <a:endParaRPr kumimoji="1" lang="ja-JP" altLang="en-US" sz="2000" b="1" dirty="0">
              <a:ln w="19050">
                <a:solidFill>
                  <a:srgbClr val="FF0000"/>
                </a:solidFill>
              </a:ln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8" name="楕円 117">
            <a:extLst>
              <a:ext uri="{FF2B5EF4-FFF2-40B4-BE49-F238E27FC236}">
                <a16:creationId xmlns:a16="http://schemas.microsoft.com/office/drawing/2014/main" id="{A9033410-0B5E-4A11-B89C-E350BE5B9E90}"/>
              </a:ext>
            </a:extLst>
          </p:cNvPr>
          <p:cNvSpPr/>
          <p:nvPr/>
        </p:nvSpPr>
        <p:spPr>
          <a:xfrm>
            <a:off x="2869248" y="4074391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楕円 118">
            <a:extLst>
              <a:ext uri="{FF2B5EF4-FFF2-40B4-BE49-F238E27FC236}">
                <a16:creationId xmlns:a16="http://schemas.microsoft.com/office/drawing/2014/main" id="{B40C3AAB-94F5-4BAC-B326-7C2FDD012E40}"/>
              </a:ext>
            </a:extLst>
          </p:cNvPr>
          <p:cNvSpPr/>
          <p:nvPr/>
        </p:nvSpPr>
        <p:spPr>
          <a:xfrm>
            <a:off x="2142808" y="4072486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0" name="直線コネクタ 119">
            <a:extLst>
              <a:ext uri="{FF2B5EF4-FFF2-40B4-BE49-F238E27FC236}">
                <a16:creationId xmlns:a16="http://schemas.microsoft.com/office/drawing/2014/main" id="{EA88209F-C87C-4770-8D7B-0BBE650899FB}"/>
              </a:ext>
            </a:extLst>
          </p:cNvPr>
          <p:cNvCxnSpPr/>
          <p:nvPr/>
        </p:nvCxnSpPr>
        <p:spPr>
          <a:xfrm>
            <a:off x="-15257" y="3541747"/>
            <a:ext cx="915318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>
            <a:extLst>
              <a:ext uri="{FF2B5EF4-FFF2-40B4-BE49-F238E27FC236}">
                <a16:creationId xmlns:a16="http://schemas.microsoft.com/office/drawing/2014/main" id="{DD2289EC-EE7E-4177-B420-B0C6687F20D0}"/>
              </a:ext>
            </a:extLst>
          </p:cNvPr>
          <p:cNvCxnSpPr/>
          <p:nvPr/>
        </p:nvCxnSpPr>
        <p:spPr>
          <a:xfrm>
            <a:off x="-15257" y="6827973"/>
            <a:ext cx="915318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テキスト ボックス 121">
            <a:extLst>
              <a:ext uri="{FF2B5EF4-FFF2-40B4-BE49-F238E27FC236}">
                <a16:creationId xmlns:a16="http://schemas.microsoft.com/office/drawing/2014/main" id="{D4AE2106-4262-4182-979A-BD87D0D9BA75}"/>
              </a:ext>
            </a:extLst>
          </p:cNvPr>
          <p:cNvSpPr txBox="1"/>
          <p:nvPr/>
        </p:nvSpPr>
        <p:spPr>
          <a:xfrm>
            <a:off x="4071343" y="587037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123" name="テキスト ボックス 122">
            <a:extLst>
              <a:ext uri="{FF2B5EF4-FFF2-40B4-BE49-F238E27FC236}">
                <a16:creationId xmlns:a16="http://schemas.microsoft.com/office/drawing/2014/main" id="{75723589-B081-402A-ADF3-27CCF48487BC}"/>
              </a:ext>
            </a:extLst>
          </p:cNvPr>
          <p:cNvSpPr txBox="1"/>
          <p:nvPr/>
        </p:nvSpPr>
        <p:spPr>
          <a:xfrm>
            <a:off x="654397" y="587037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124" name="テキスト ボックス 123">
            <a:extLst>
              <a:ext uri="{FF2B5EF4-FFF2-40B4-BE49-F238E27FC236}">
                <a16:creationId xmlns:a16="http://schemas.microsoft.com/office/drawing/2014/main" id="{F1A3E28B-375E-4A04-BCCF-45933A33F3D9}"/>
              </a:ext>
            </a:extLst>
          </p:cNvPr>
          <p:cNvSpPr txBox="1"/>
          <p:nvPr/>
        </p:nvSpPr>
        <p:spPr>
          <a:xfrm>
            <a:off x="2328974" y="5846310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kumimoji="1" lang="en-US" altLang="ja-JP" sz="32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1BDA7C24-3B7D-4E01-B2E3-D6814595F2CA}"/>
              </a:ext>
            </a:extLst>
          </p:cNvPr>
          <p:cNvSpPr txBox="1"/>
          <p:nvPr/>
        </p:nvSpPr>
        <p:spPr>
          <a:xfrm>
            <a:off x="7332988" y="5883199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id="{EF281AF7-ED58-4BD8-87F0-CD434A6F7842}"/>
              </a:ext>
            </a:extLst>
          </p:cNvPr>
          <p:cNvSpPr txBox="1"/>
          <p:nvPr/>
        </p:nvSpPr>
        <p:spPr>
          <a:xfrm>
            <a:off x="6303091" y="5878386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127" name="テキスト ボックス 126">
            <a:extLst>
              <a:ext uri="{FF2B5EF4-FFF2-40B4-BE49-F238E27FC236}">
                <a16:creationId xmlns:a16="http://schemas.microsoft.com/office/drawing/2014/main" id="{1DC1873B-8F87-432C-A9C6-FFADAE7D3AA6}"/>
              </a:ext>
            </a:extLst>
          </p:cNvPr>
          <p:cNvSpPr txBox="1"/>
          <p:nvPr/>
        </p:nvSpPr>
        <p:spPr>
          <a:xfrm>
            <a:off x="6813018" y="5844700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kumimoji="1" lang="en-US" altLang="ja-JP" sz="32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8" name="テキスト ボックス 127">
            <a:extLst>
              <a:ext uri="{FF2B5EF4-FFF2-40B4-BE49-F238E27FC236}">
                <a16:creationId xmlns:a16="http://schemas.microsoft.com/office/drawing/2014/main" id="{AFE7C90B-BD0B-4922-ABF9-3675AF77583E}"/>
              </a:ext>
            </a:extLst>
          </p:cNvPr>
          <p:cNvSpPr txBox="1"/>
          <p:nvPr/>
        </p:nvSpPr>
        <p:spPr>
          <a:xfrm>
            <a:off x="110702" y="3617049"/>
            <a:ext cx="5378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2-A.</a:t>
            </a:r>
            <a:r>
              <a:rPr kumimoji="1" lang="ja-JP" alt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水分子</a:t>
            </a:r>
            <a:r>
              <a:rPr kumimoji="1" lang="en-US" altLang="ja-JP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</a:t>
            </a:r>
            <a:r>
              <a:rPr kumimoji="1" lang="en-US" altLang="ja-JP" u="sng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ja-JP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O)</a:t>
            </a:r>
            <a:r>
              <a:rPr kumimoji="1" lang="ja-JP" alt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の形成を電子式で表現すると・・</a:t>
            </a:r>
          </a:p>
        </p:txBody>
      </p:sp>
      <p:sp>
        <p:nvSpPr>
          <p:cNvPr id="130" name="正方形/長方形 129">
            <a:extLst>
              <a:ext uri="{FF2B5EF4-FFF2-40B4-BE49-F238E27FC236}">
                <a16:creationId xmlns:a16="http://schemas.microsoft.com/office/drawing/2014/main" id="{15E6C113-4A55-4A24-991B-DFDE7BA4E0CB}"/>
              </a:ext>
            </a:extLst>
          </p:cNvPr>
          <p:cNvSpPr/>
          <p:nvPr/>
        </p:nvSpPr>
        <p:spPr>
          <a:xfrm>
            <a:off x="2205511" y="5785854"/>
            <a:ext cx="744616" cy="71368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正方形/長方形 130">
            <a:extLst>
              <a:ext uri="{FF2B5EF4-FFF2-40B4-BE49-F238E27FC236}">
                <a16:creationId xmlns:a16="http://schemas.microsoft.com/office/drawing/2014/main" id="{39885D13-627C-4A8B-9570-D11103218F94}"/>
              </a:ext>
            </a:extLst>
          </p:cNvPr>
          <p:cNvSpPr/>
          <p:nvPr/>
        </p:nvSpPr>
        <p:spPr>
          <a:xfrm>
            <a:off x="3923605" y="5785854"/>
            <a:ext cx="744616" cy="71368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</a:t>
            </a:r>
            <a:endParaRPr kumimoji="1" lang="ja-JP" altLang="en-US" dirty="0"/>
          </a:p>
        </p:txBody>
      </p: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5268C994-C803-4073-9D51-D8210F06DD66}"/>
              </a:ext>
            </a:extLst>
          </p:cNvPr>
          <p:cNvSpPr/>
          <p:nvPr/>
        </p:nvSpPr>
        <p:spPr>
          <a:xfrm>
            <a:off x="6254818" y="5682038"/>
            <a:ext cx="1540315" cy="86356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E8B3840D-D3E6-41EE-8DCE-BE2D586C7322}"/>
              </a:ext>
            </a:extLst>
          </p:cNvPr>
          <p:cNvSpPr/>
          <p:nvPr/>
        </p:nvSpPr>
        <p:spPr>
          <a:xfrm>
            <a:off x="511476" y="5785854"/>
            <a:ext cx="744616" cy="71368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4" name="直線コネクタ 133">
            <a:extLst>
              <a:ext uri="{FF2B5EF4-FFF2-40B4-BE49-F238E27FC236}">
                <a16:creationId xmlns:a16="http://schemas.microsoft.com/office/drawing/2014/main" id="{70DD7BFA-3CC5-4986-9CDF-03FCF1511117}"/>
              </a:ext>
            </a:extLst>
          </p:cNvPr>
          <p:cNvCxnSpPr/>
          <p:nvPr/>
        </p:nvCxnSpPr>
        <p:spPr>
          <a:xfrm>
            <a:off x="-15257" y="358671"/>
            <a:ext cx="915318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楕円 134">
            <a:extLst>
              <a:ext uri="{FF2B5EF4-FFF2-40B4-BE49-F238E27FC236}">
                <a16:creationId xmlns:a16="http://schemas.microsoft.com/office/drawing/2014/main" id="{5CB5136D-3E1E-42A5-9F26-C0BFC1491BF0}"/>
              </a:ext>
            </a:extLst>
          </p:cNvPr>
          <p:cNvSpPr/>
          <p:nvPr/>
        </p:nvSpPr>
        <p:spPr>
          <a:xfrm>
            <a:off x="7504786" y="5225804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楕円 135">
            <a:extLst>
              <a:ext uri="{FF2B5EF4-FFF2-40B4-BE49-F238E27FC236}">
                <a16:creationId xmlns:a16="http://schemas.microsoft.com/office/drawing/2014/main" id="{B9BF60A5-732E-4D94-8445-E66181231131}"/>
              </a:ext>
            </a:extLst>
          </p:cNvPr>
          <p:cNvSpPr/>
          <p:nvPr/>
        </p:nvSpPr>
        <p:spPr>
          <a:xfrm>
            <a:off x="6778346" y="5216279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楕円 136">
            <a:extLst>
              <a:ext uri="{FF2B5EF4-FFF2-40B4-BE49-F238E27FC236}">
                <a16:creationId xmlns:a16="http://schemas.microsoft.com/office/drawing/2014/main" id="{E51EE9DB-882A-492C-ADC7-481C32F1D075}"/>
              </a:ext>
            </a:extLst>
          </p:cNvPr>
          <p:cNvSpPr/>
          <p:nvPr/>
        </p:nvSpPr>
        <p:spPr>
          <a:xfrm>
            <a:off x="6529426" y="4903539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楕円 137">
            <a:extLst>
              <a:ext uri="{FF2B5EF4-FFF2-40B4-BE49-F238E27FC236}">
                <a16:creationId xmlns:a16="http://schemas.microsoft.com/office/drawing/2014/main" id="{29D6FE3A-ECD4-4E36-8F50-A05DB799DD19}"/>
              </a:ext>
            </a:extLst>
          </p:cNvPr>
          <p:cNvSpPr/>
          <p:nvPr/>
        </p:nvSpPr>
        <p:spPr>
          <a:xfrm>
            <a:off x="7776808" y="4418232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楕円 138">
            <a:extLst>
              <a:ext uri="{FF2B5EF4-FFF2-40B4-BE49-F238E27FC236}">
                <a16:creationId xmlns:a16="http://schemas.microsoft.com/office/drawing/2014/main" id="{F89F0DF8-1C95-4C82-918A-BB9AC0A793F1}"/>
              </a:ext>
            </a:extLst>
          </p:cNvPr>
          <p:cNvSpPr/>
          <p:nvPr/>
        </p:nvSpPr>
        <p:spPr>
          <a:xfrm>
            <a:off x="7504786" y="4074391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楕円 139">
            <a:extLst>
              <a:ext uri="{FF2B5EF4-FFF2-40B4-BE49-F238E27FC236}">
                <a16:creationId xmlns:a16="http://schemas.microsoft.com/office/drawing/2014/main" id="{307EA0E0-F510-49EA-B66C-BEF958D338E9}"/>
              </a:ext>
            </a:extLst>
          </p:cNvPr>
          <p:cNvSpPr/>
          <p:nvPr/>
        </p:nvSpPr>
        <p:spPr>
          <a:xfrm>
            <a:off x="6778346" y="4072486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楕円 140">
            <a:extLst>
              <a:ext uri="{FF2B5EF4-FFF2-40B4-BE49-F238E27FC236}">
                <a16:creationId xmlns:a16="http://schemas.microsoft.com/office/drawing/2014/main" id="{9A53F7DE-C742-4EFB-BBF0-13142FB8A954}"/>
              </a:ext>
            </a:extLst>
          </p:cNvPr>
          <p:cNvSpPr/>
          <p:nvPr/>
        </p:nvSpPr>
        <p:spPr>
          <a:xfrm>
            <a:off x="6708164" y="4646833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楕円 141">
            <a:extLst>
              <a:ext uri="{FF2B5EF4-FFF2-40B4-BE49-F238E27FC236}">
                <a16:creationId xmlns:a16="http://schemas.microsoft.com/office/drawing/2014/main" id="{6DB3C5C9-4A5F-486A-8775-5EA64CFA3EE9}"/>
              </a:ext>
            </a:extLst>
          </p:cNvPr>
          <p:cNvSpPr/>
          <p:nvPr/>
        </p:nvSpPr>
        <p:spPr>
          <a:xfrm>
            <a:off x="7614006" y="4642554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右矢印 1">
            <a:extLst>
              <a:ext uri="{FF2B5EF4-FFF2-40B4-BE49-F238E27FC236}">
                <a16:creationId xmlns:a16="http://schemas.microsoft.com/office/drawing/2014/main" id="{8036493F-8176-4E21-8D1B-CD05E15B61F7}"/>
              </a:ext>
            </a:extLst>
          </p:cNvPr>
          <p:cNvSpPr/>
          <p:nvPr/>
        </p:nvSpPr>
        <p:spPr>
          <a:xfrm>
            <a:off x="5083450" y="5909180"/>
            <a:ext cx="947933" cy="433458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4" name="テキスト ボックス 143">
            <a:extLst>
              <a:ext uri="{FF2B5EF4-FFF2-40B4-BE49-F238E27FC236}">
                <a16:creationId xmlns:a16="http://schemas.microsoft.com/office/drawing/2014/main" id="{9D9D6BE9-DD2B-4EF6-87BD-616752E83D4E}"/>
              </a:ext>
            </a:extLst>
          </p:cNvPr>
          <p:cNvSpPr txBox="1"/>
          <p:nvPr/>
        </p:nvSpPr>
        <p:spPr>
          <a:xfrm>
            <a:off x="1461197" y="5852091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＋</a:t>
            </a:r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A4246578-4BDC-446F-9B11-F529F7B66706}"/>
              </a:ext>
            </a:extLst>
          </p:cNvPr>
          <p:cNvSpPr txBox="1"/>
          <p:nvPr/>
        </p:nvSpPr>
        <p:spPr>
          <a:xfrm>
            <a:off x="3198287" y="5852906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＋</a:t>
            </a:r>
          </a:p>
        </p:txBody>
      </p:sp>
      <p:sp>
        <p:nvSpPr>
          <p:cNvPr id="146" name="四角形: 角を丸くする 145">
            <a:extLst>
              <a:ext uri="{FF2B5EF4-FFF2-40B4-BE49-F238E27FC236}">
                <a16:creationId xmlns:a16="http://schemas.microsoft.com/office/drawing/2014/main" id="{AEA04906-029C-424B-9CD2-7C342F3B672B}"/>
              </a:ext>
            </a:extLst>
          </p:cNvPr>
          <p:cNvSpPr/>
          <p:nvPr/>
        </p:nvSpPr>
        <p:spPr>
          <a:xfrm rot="5400000">
            <a:off x="7148275" y="6062907"/>
            <a:ext cx="352181" cy="182288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四角形: 角を丸くする 146">
            <a:extLst>
              <a:ext uri="{FF2B5EF4-FFF2-40B4-BE49-F238E27FC236}">
                <a16:creationId xmlns:a16="http://schemas.microsoft.com/office/drawing/2014/main" id="{A5D5BF67-DE68-4B70-972F-E8AEEF5480C1}"/>
              </a:ext>
            </a:extLst>
          </p:cNvPr>
          <p:cNvSpPr/>
          <p:nvPr/>
        </p:nvSpPr>
        <p:spPr>
          <a:xfrm rot="5400000">
            <a:off x="6604436" y="6062907"/>
            <a:ext cx="352181" cy="182288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1BAC7CEC-B7E7-498B-B251-4C4348AE371B}"/>
              </a:ext>
            </a:extLst>
          </p:cNvPr>
          <p:cNvCxnSpPr>
            <a:cxnSpLocks/>
          </p:cNvCxnSpPr>
          <p:nvPr/>
        </p:nvCxnSpPr>
        <p:spPr>
          <a:xfrm flipV="1">
            <a:off x="7332659" y="5594062"/>
            <a:ext cx="279558" cy="3676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F69A836-512F-42F2-8C56-D46A59E9EB99}"/>
              </a:ext>
            </a:extLst>
          </p:cNvPr>
          <p:cNvSpPr txBox="1"/>
          <p:nvPr/>
        </p:nvSpPr>
        <p:spPr>
          <a:xfrm>
            <a:off x="7577898" y="5358991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共有電子対</a:t>
            </a:r>
          </a:p>
        </p:txBody>
      </p:sp>
      <p:cxnSp>
        <p:nvCxnSpPr>
          <p:cNvPr id="148" name="直線コネクタ 147">
            <a:extLst>
              <a:ext uri="{FF2B5EF4-FFF2-40B4-BE49-F238E27FC236}">
                <a16:creationId xmlns:a16="http://schemas.microsoft.com/office/drawing/2014/main" id="{342BA3E4-5BEA-4E80-AA9C-117477433594}"/>
              </a:ext>
            </a:extLst>
          </p:cNvPr>
          <p:cNvCxnSpPr>
            <a:cxnSpLocks/>
          </p:cNvCxnSpPr>
          <p:nvPr/>
        </p:nvCxnSpPr>
        <p:spPr>
          <a:xfrm flipH="1" flipV="1">
            <a:off x="7231321" y="6418455"/>
            <a:ext cx="292793" cy="192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テキスト ボックス 148">
            <a:extLst>
              <a:ext uri="{FF2B5EF4-FFF2-40B4-BE49-F238E27FC236}">
                <a16:creationId xmlns:a16="http://schemas.microsoft.com/office/drawing/2014/main" id="{651C99F2-222E-47BA-89D5-B3FCB87BA929}"/>
              </a:ext>
            </a:extLst>
          </p:cNvPr>
          <p:cNvSpPr txBox="1"/>
          <p:nvPr/>
        </p:nvSpPr>
        <p:spPr>
          <a:xfrm>
            <a:off x="7446346" y="6478731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非共有電子対</a:t>
            </a:r>
          </a:p>
        </p:txBody>
      </p:sp>
      <p:sp>
        <p:nvSpPr>
          <p:cNvPr id="150" name="四角形: 角を丸くする 149">
            <a:extLst>
              <a:ext uri="{FF2B5EF4-FFF2-40B4-BE49-F238E27FC236}">
                <a16:creationId xmlns:a16="http://schemas.microsoft.com/office/drawing/2014/main" id="{F99424FD-0F1B-41C7-B634-563370093BBE}"/>
              </a:ext>
            </a:extLst>
          </p:cNvPr>
          <p:cNvSpPr/>
          <p:nvPr/>
        </p:nvSpPr>
        <p:spPr>
          <a:xfrm>
            <a:off x="6877161" y="5777356"/>
            <a:ext cx="352181" cy="182288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四角形: 角を丸くする 150">
            <a:extLst>
              <a:ext uri="{FF2B5EF4-FFF2-40B4-BE49-F238E27FC236}">
                <a16:creationId xmlns:a16="http://schemas.microsoft.com/office/drawing/2014/main" id="{92A01AAA-A2FA-4762-97B9-B3F9924F0B62}"/>
              </a:ext>
            </a:extLst>
          </p:cNvPr>
          <p:cNvSpPr/>
          <p:nvPr/>
        </p:nvSpPr>
        <p:spPr>
          <a:xfrm>
            <a:off x="6881974" y="6321188"/>
            <a:ext cx="352181" cy="182288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四角形: 角を丸くする 104">
            <a:extLst>
              <a:ext uri="{FF2B5EF4-FFF2-40B4-BE49-F238E27FC236}">
                <a16:creationId xmlns:a16="http://schemas.microsoft.com/office/drawing/2014/main" id="{F14B6194-8886-4C38-B9BB-02A74FCCCD16}"/>
              </a:ext>
            </a:extLst>
          </p:cNvPr>
          <p:cNvSpPr/>
          <p:nvPr/>
        </p:nvSpPr>
        <p:spPr>
          <a:xfrm>
            <a:off x="1991806" y="2349483"/>
            <a:ext cx="468753" cy="242626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285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07F759D9-CEA6-4828-9693-59993BC112FE}"/>
              </a:ext>
            </a:extLst>
          </p:cNvPr>
          <p:cNvSpPr txBox="1"/>
          <p:nvPr/>
        </p:nvSpPr>
        <p:spPr>
          <a:xfrm>
            <a:off x="110702" y="2994752"/>
            <a:ext cx="4968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2-C.</a:t>
            </a:r>
            <a:r>
              <a:rPr kumimoji="1" lang="ja-JP" alt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窒素</a:t>
            </a:r>
            <a:r>
              <a:rPr kumimoji="1" lang="en-US" altLang="ja-JP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</a:t>
            </a:r>
            <a:r>
              <a:rPr kumimoji="1" lang="en-US" altLang="ja-JP" u="sng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ja-JP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1" lang="ja-JP" alt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の形成を電子式で表現すると・・</a:t>
            </a:r>
          </a:p>
        </p:txBody>
      </p:sp>
      <p:pic>
        <p:nvPicPr>
          <p:cNvPr id="100" name="図 99">
            <a:extLst>
              <a:ext uri="{FF2B5EF4-FFF2-40B4-BE49-F238E27FC236}">
                <a16:creationId xmlns:a16="http://schemas.microsoft.com/office/drawing/2014/main" id="{BA226062-452F-4ACF-94EE-EEC83F42E7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04" y="523888"/>
            <a:ext cx="8312727" cy="1331357"/>
          </a:xfrm>
          <a:prstGeom prst="rect">
            <a:avLst/>
          </a:prstGeom>
        </p:spPr>
      </p:pic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4CAB3B9D-13D1-49C2-9612-0F67D42C2FC3}"/>
              </a:ext>
            </a:extLst>
          </p:cNvPr>
          <p:cNvSpPr txBox="1"/>
          <p:nvPr/>
        </p:nvSpPr>
        <p:spPr>
          <a:xfrm>
            <a:off x="3813111" y="2117243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BE4931E6-6B0C-4F7D-9846-DB06193A0B67}"/>
              </a:ext>
            </a:extLst>
          </p:cNvPr>
          <p:cNvSpPr txBox="1"/>
          <p:nvPr/>
        </p:nvSpPr>
        <p:spPr>
          <a:xfrm>
            <a:off x="726361" y="2117243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FF4D66E5-7F9D-4A8B-BE46-C3928B81CC37}"/>
              </a:ext>
            </a:extLst>
          </p:cNvPr>
          <p:cNvSpPr txBox="1"/>
          <p:nvPr/>
        </p:nvSpPr>
        <p:spPr>
          <a:xfrm>
            <a:off x="2248541" y="2093183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kumimoji="1" lang="en-US" altLang="ja-JP" sz="32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811299BE-2D95-43E8-B6AA-30CA52A91A92}"/>
              </a:ext>
            </a:extLst>
          </p:cNvPr>
          <p:cNvSpPr txBox="1"/>
          <p:nvPr/>
        </p:nvSpPr>
        <p:spPr>
          <a:xfrm>
            <a:off x="7476921" y="2130072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8077D22E-4F49-405D-B69B-31CD5EED6701}"/>
              </a:ext>
            </a:extLst>
          </p:cNvPr>
          <p:cNvSpPr txBox="1"/>
          <p:nvPr/>
        </p:nvSpPr>
        <p:spPr>
          <a:xfrm>
            <a:off x="6142227" y="2125259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8F66CF0E-5B43-4677-B44C-36859F9E242E}"/>
              </a:ext>
            </a:extLst>
          </p:cNvPr>
          <p:cNvSpPr txBox="1"/>
          <p:nvPr/>
        </p:nvSpPr>
        <p:spPr>
          <a:xfrm>
            <a:off x="6813018" y="2091573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kumimoji="1" lang="en-US" altLang="ja-JP" sz="32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4ABDBE4A-2259-44C1-89B9-98F37454022E}"/>
              </a:ext>
            </a:extLst>
          </p:cNvPr>
          <p:cNvSpPr/>
          <p:nvPr/>
        </p:nvSpPr>
        <p:spPr>
          <a:xfrm>
            <a:off x="2125078" y="2032727"/>
            <a:ext cx="744616" cy="71368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84DEC5FD-7564-47EE-A6A0-238C95573B08}"/>
              </a:ext>
            </a:extLst>
          </p:cNvPr>
          <p:cNvSpPr/>
          <p:nvPr/>
        </p:nvSpPr>
        <p:spPr>
          <a:xfrm>
            <a:off x="3665373" y="2032727"/>
            <a:ext cx="744616" cy="71368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</a:t>
            </a:r>
            <a:endParaRPr kumimoji="1" lang="ja-JP" altLang="en-US" dirty="0"/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F40B9D39-DD7D-4654-B0B9-D32C40FCB875}"/>
              </a:ext>
            </a:extLst>
          </p:cNvPr>
          <p:cNvSpPr/>
          <p:nvPr/>
        </p:nvSpPr>
        <p:spPr>
          <a:xfrm>
            <a:off x="5999895" y="1928911"/>
            <a:ext cx="2050160" cy="86356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FB0254EB-581F-4956-9454-2496BBC889B7}"/>
              </a:ext>
            </a:extLst>
          </p:cNvPr>
          <p:cNvSpPr/>
          <p:nvPr/>
        </p:nvSpPr>
        <p:spPr>
          <a:xfrm>
            <a:off x="553807" y="2032727"/>
            <a:ext cx="744616" cy="71368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右矢印 1">
            <a:extLst>
              <a:ext uri="{FF2B5EF4-FFF2-40B4-BE49-F238E27FC236}">
                <a16:creationId xmlns:a16="http://schemas.microsoft.com/office/drawing/2014/main" id="{DA2BD230-A447-41A9-A74F-34D68F03A95E}"/>
              </a:ext>
            </a:extLst>
          </p:cNvPr>
          <p:cNvSpPr/>
          <p:nvPr/>
        </p:nvSpPr>
        <p:spPr>
          <a:xfrm>
            <a:off x="4787874" y="2156053"/>
            <a:ext cx="861757" cy="433458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2" name="テキスト ボックス 111">
            <a:extLst>
              <a:ext uri="{FF2B5EF4-FFF2-40B4-BE49-F238E27FC236}">
                <a16:creationId xmlns:a16="http://schemas.microsoft.com/office/drawing/2014/main" id="{762627A0-0EEF-44E0-A44B-B737A4316353}"/>
              </a:ext>
            </a:extLst>
          </p:cNvPr>
          <p:cNvSpPr txBox="1"/>
          <p:nvPr/>
        </p:nvSpPr>
        <p:spPr>
          <a:xfrm>
            <a:off x="1469663" y="2098964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＋</a:t>
            </a:r>
          </a:p>
        </p:txBody>
      </p: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116EE795-A1CD-44DD-A997-C2051FE66CAA}"/>
              </a:ext>
            </a:extLst>
          </p:cNvPr>
          <p:cNvSpPr txBox="1"/>
          <p:nvPr/>
        </p:nvSpPr>
        <p:spPr>
          <a:xfrm>
            <a:off x="3012025" y="2099779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＋</a:t>
            </a:r>
          </a:p>
        </p:txBody>
      </p:sp>
      <p:sp>
        <p:nvSpPr>
          <p:cNvPr id="115" name="四角形: 角を丸くする 114">
            <a:extLst>
              <a:ext uri="{FF2B5EF4-FFF2-40B4-BE49-F238E27FC236}">
                <a16:creationId xmlns:a16="http://schemas.microsoft.com/office/drawing/2014/main" id="{EA30890E-01E8-407D-97F3-E73B3E6CFE60}"/>
              </a:ext>
            </a:extLst>
          </p:cNvPr>
          <p:cNvSpPr/>
          <p:nvPr/>
        </p:nvSpPr>
        <p:spPr>
          <a:xfrm rot="5400000">
            <a:off x="7214034" y="2267480"/>
            <a:ext cx="352181" cy="266889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四角形: 角を丸くする 119">
            <a:extLst>
              <a:ext uri="{FF2B5EF4-FFF2-40B4-BE49-F238E27FC236}">
                <a16:creationId xmlns:a16="http://schemas.microsoft.com/office/drawing/2014/main" id="{1D61790C-7A09-4DAE-BAAD-12A85573D587}"/>
              </a:ext>
            </a:extLst>
          </p:cNvPr>
          <p:cNvSpPr/>
          <p:nvPr/>
        </p:nvSpPr>
        <p:spPr>
          <a:xfrm rot="5400000">
            <a:off x="6519773" y="2267480"/>
            <a:ext cx="352181" cy="266889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1" name="直線コネクタ 120">
            <a:extLst>
              <a:ext uri="{FF2B5EF4-FFF2-40B4-BE49-F238E27FC236}">
                <a16:creationId xmlns:a16="http://schemas.microsoft.com/office/drawing/2014/main" id="{9A139F41-86F1-4488-BFDC-682C7AE41AD9}"/>
              </a:ext>
            </a:extLst>
          </p:cNvPr>
          <p:cNvCxnSpPr/>
          <p:nvPr/>
        </p:nvCxnSpPr>
        <p:spPr>
          <a:xfrm>
            <a:off x="-15257" y="2946666"/>
            <a:ext cx="915318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テキスト ボックス 121">
            <a:extLst>
              <a:ext uri="{FF2B5EF4-FFF2-40B4-BE49-F238E27FC236}">
                <a16:creationId xmlns:a16="http://schemas.microsoft.com/office/drawing/2014/main" id="{02879B12-9291-4B03-A4CA-D56438809C08}"/>
              </a:ext>
            </a:extLst>
          </p:cNvPr>
          <p:cNvSpPr txBox="1"/>
          <p:nvPr/>
        </p:nvSpPr>
        <p:spPr>
          <a:xfrm>
            <a:off x="110702" y="61071"/>
            <a:ext cx="5852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2-B.</a:t>
            </a:r>
            <a:r>
              <a:rPr kumimoji="1" lang="ja-JP" alt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二酸化炭素</a:t>
            </a:r>
            <a:r>
              <a:rPr kumimoji="1" lang="en-US" altLang="ja-JP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</a:t>
            </a:r>
            <a:r>
              <a:rPr kumimoji="1" lang="en-US" altLang="ja-JP" u="sng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ja-JP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1" lang="ja-JP" alt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の形成を電子式で表現すると・・</a:t>
            </a:r>
          </a:p>
        </p:txBody>
      </p:sp>
      <p:sp>
        <p:nvSpPr>
          <p:cNvPr id="158" name="右矢印 1">
            <a:extLst>
              <a:ext uri="{FF2B5EF4-FFF2-40B4-BE49-F238E27FC236}">
                <a16:creationId xmlns:a16="http://schemas.microsoft.com/office/drawing/2014/main" id="{489D658D-A81E-456F-A15B-7A9383CBB89B}"/>
              </a:ext>
            </a:extLst>
          </p:cNvPr>
          <p:cNvSpPr/>
          <p:nvPr/>
        </p:nvSpPr>
        <p:spPr>
          <a:xfrm>
            <a:off x="4252714" y="3813096"/>
            <a:ext cx="535083" cy="433458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9" name="楕円 158">
            <a:extLst>
              <a:ext uri="{FF2B5EF4-FFF2-40B4-BE49-F238E27FC236}">
                <a16:creationId xmlns:a16="http://schemas.microsoft.com/office/drawing/2014/main" id="{5EA97706-6525-46EE-B92F-93041CBBC3CA}"/>
              </a:ext>
            </a:extLst>
          </p:cNvPr>
          <p:cNvSpPr/>
          <p:nvPr/>
        </p:nvSpPr>
        <p:spPr>
          <a:xfrm>
            <a:off x="5286864" y="3628063"/>
            <a:ext cx="914400" cy="914400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楕円 159">
            <a:extLst>
              <a:ext uri="{FF2B5EF4-FFF2-40B4-BE49-F238E27FC236}">
                <a16:creationId xmlns:a16="http://schemas.microsoft.com/office/drawing/2014/main" id="{EA2CADA3-15CA-43E0-9BFA-80244AB014C5}"/>
              </a:ext>
            </a:extLst>
          </p:cNvPr>
          <p:cNvSpPr/>
          <p:nvPr/>
        </p:nvSpPr>
        <p:spPr>
          <a:xfrm>
            <a:off x="5483936" y="3818614"/>
            <a:ext cx="513106" cy="516069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kumimoji="1" lang="ja-JP" altLang="en-US" sz="4800" b="1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161" name="テキスト ボックス 160">
            <a:extLst>
              <a:ext uri="{FF2B5EF4-FFF2-40B4-BE49-F238E27FC236}">
                <a16:creationId xmlns:a16="http://schemas.microsoft.com/office/drawing/2014/main" id="{D8E47502-CBDF-48CD-B8AF-ABB4A2DB4A8C}"/>
              </a:ext>
            </a:extLst>
          </p:cNvPr>
          <p:cNvSpPr txBox="1"/>
          <p:nvPr/>
        </p:nvSpPr>
        <p:spPr>
          <a:xfrm>
            <a:off x="5437824" y="3823519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ln w="19050">
                  <a:solidFill>
                    <a:srgbClr val="FF0000"/>
                  </a:solidFill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７</a:t>
            </a:r>
            <a:r>
              <a:rPr kumimoji="1" lang="en-US" altLang="ja-JP" sz="2400" b="1" dirty="0">
                <a:ln w="19050">
                  <a:solidFill>
                    <a:srgbClr val="FF0000"/>
                  </a:solidFill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+</a:t>
            </a:r>
            <a:endParaRPr kumimoji="1" lang="ja-JP" altLang="en-US" sz="2400" b="1" dirty="0">
              <a:ln w="19050">
                <a:solidFill>
                  <a:srgbClr val="FF0000"/>
                </a:solidFill>
              </a:ln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62" name="楕円 161">
            <a:extLst>
              <a:ext uri="{FF2B5EF4-FFF2-40B4-BE49-F238E27FC236}">
                <a16:creationId xmlns:a16="http://schemas.microsoft.com/office/drawing/2014/main" id="{C4BAA785-7B2F-4703-BC24-B56572555404}"/>
              </a:ext>
            </a:extLst>
          </p:cNvPr>
          <p:cNvSpPr/>
          <p:nvPr/>
        </p:nvSpPr>
        <p:spPr>
          <a:xfrm>
            <a:off x="5070602" y="3410485"/>
            <a:ext cx="1338773" cy="1338773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楕円 169">
            <a:extLst>
              <a:ext uri="{FF2B5EF4-FFF2-40B4-BE49-F238E27FC236}">
                <a16:creationId xmlns:a16="http://schemas.microsoft.com/office/drawing/2014/main" id="{D5FEE50E-3F2C-437D-9833-FE105B1F2FCE}"/>
              </a:ext>
            </a:extLst>
          </p:cNvPr>
          <p:cNvSpPr/>
          <p:nvPr/>
        </p:nvSpPr>
        <p:spPr>
          <a:xfrm>
            <a:off x="6480655" y="3637590"/>
            <a:ext cx="914400" cy="914400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楕円 170">
            <a:extLst>
              <a:ext uri="{FF2B5EF4-FFF2-40B4-BE49-F238E27FC236}">
                <a16:creationId xmlns:a16="http://schemas.microsoft.com/office/drawing/2014/main" id="{01D66E1C-6C6B-4592-ABB7-8E41BA7EDF77}"/>
              </a:ext>
            </a:extLst>
          </p:cNvPr>
          <p:cNvSpPr/>
          <p:nvPr/>
        </p:nvSpPr>
        <p:spPr>
          <a:xfrm>
            <a:off x="6677727" y="3828141"/>
            <a:ext cx="513106" cy="516069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kumimoji="1" lang="ja-JP" altLang="en-US" sz="4800" b="1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172" name="テキスト ボックス 171">
            <a:extLst>
              <a:ext uri="{FF2B5EF4-FFF2-40B4-BE49-F238E27FC236}">
                <a16:creationId xmlns:a16="http://schemas.microsoft.com/office/drawing/2014/main" id="{C9BE94EE-EE42-43DF-A575-4AF316B1CB3E}"/>
              </a:ext>
            </a:extLst>
          </p:cNvPr>
          <p:cNvSpPr txBox="1"/>
          <p:nvPr/>
        </p:nvSpPr>
        <p:spPr>
          <a:xfrm>
            <a:off x="6631615" y="3833046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ln w="19050">
                  <a:solidFill>
                    <a:srgbClr val="FF0000"/>
                  </a:solidFill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７</a:t>
            </a:r>
            <a:r>
              <a:rPr kumimoji="1" lang="en-US" altLang="ja-JP" sz="2400" b="1" dirty="0">
                <a:ln w="19050">
                  <a:solidFill>
                    <a:srgbClr val="FF0000"/>
                  </a:solidFill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+</a:t>
            </a:r>
            <a:endParaRPr kumimoji="1" lang="ja-JP" altLang="en-US" sz="2400" b="1" dirty="0">
              <a:ln w="19050">
                <a:solidFill>
                  <a:srgbClr val="FF0000"/>
                </a:solidFill>
              </a:ln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73" name="楕円 172">
            <a:extLst>
              <a:ext uri="{FF2B5EF4-FFF2-40B4-BE49-F238E27FC236}">
                <a16:creationId xmlns:a16="http://schemas.microsoft.com/office/drawing/2014/main" id="{789D597E-C29C-4BD4-86BB-80ED318B78C5}"/>
              </a:ext>
            </a:extLst>
          </p:cNvPr>
          <p:cNvSpPr/>
          <p:nvPr/>
        </p:nvSpPr>
        <p:spPr>
          <a:xfrm>
            <a:off x="6264393" y="3420012"/>
            <a:ext cx="1338773" cy="1338773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楕円 186">
            <a:extLst>
              <a:ext uri="{FF2B5EF4-FFF2-40B4-BE49-F238E27FC236}">
                <a16:creationId xmlns:a16="http://schemas.microsoft.com/office/drawing/2014/main" id="{B2C272AB-D074-4D89-874B-F4FD1F6D15CF}"/>
              </a:ext>
            </a:extLst>
          </p:cNvPr>
          <p:cNvSpPr/>
          <p:nvPr/>
        </p:nvSpPr>
        <p:spPr>
          <a:xfrm>
            <a:off x="7375651" y="4464413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楕円 187">
            <a:extLst>
              <a:ext uri="{FF2B5EF4-FFF2-40B4-BE49-F238E27FC236}">
                <a16:creationId xmlns:a16="http://schemas.microsoft.com/office/drawing/2014/main" id="{8B4A8EDE-B096-4EC3-AE80-A1C39523800A}"/>
              </a:ext>
            </a:extLst>
          </p:cNvPr>
          <p:cNvSpPr/>
          <p:nvPr/>
        </p:nvSpPr>
        <p:spPr>
          <a:xfrm>
            <a:off x="7380527" y="3588607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楕円 188">
            <a:extLst>
              <a:ext uri="{FF2B5EF4-FFF2-40B4-BE49-F238E27FC236}">
                <a16:creationId xmlns:a16="http://schemas.microsoft.com/office/drawing/2014/main" id="{8076639F-8F00-4C27-B066-A842549719F4}"/>
              </a:ext>
            </a:extLst>
          </p:cNvPr>
          <p:cNvSpPr/>
          <p:nvPr/>
        </p:nvSpPr>
        <p:spPr>
          <a:xfrm>
            <a:off x="6274752" y="4115168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楕円 189">
            <a:extLst>
              <a:ext uri="{FF2B5EF4-FFF2-40B4-BE49-F238E27FC236}">
                <a16:creationId xmlns:a16="http://schemas.microsoft.com/office/drawing/2014/main" id="{D546CFE4-F310-4D00-90C0-BD496F6A693F}"/>
              </a:ext>
            </a:extLst>
          </p:cNvPr>
          <p:cNvSpPr/>
          <p:nvPr/>
        </p:nvSpPr>
        <p:spPr>
          <a:xfrm>
            <a:off x="6277927" y="3944783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楕円 193">
            <a:extLst>
              <a:ext uri="{FF2B5EF4-FFF2-40B4-BE49-F238E27FC236}">
                <a16:creationId xmlns:a16="http://schemas.microsoft.com/office/drawing/2014/main" id="{AB83DC92-5B9D-481A-8D1D-6C44A5B5DACB}"/>
              </a:ext>
            </a:extLst>
          </p:cNvPr>
          <p:cNvSpPr/>
          <p:nvPr/>
        </p:nvSpPr>
        <p:spPr>
          <a:xfrm>
            <a:off x="5161630" y="4458063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楕円 194">
            <a:extLst>
              <a:ext uri="{FF2B5EF4-FFF2-40B4-BE49-F238E27FC236}">
                <a16:creationId xmlns:a16="http://schemas.microsoft.com/office/drawing/2014/main" id="{86952408-E7B2-4A44-983F-987FA6A56641}"/>
              </a:ext>
            </a:extLst>
          </p:cNvPr>
          <p:cNvSpPr/>
          <p:nvPr/>
        </p:nvSpPr>
        <p:spPr>
          <a:xfrm>
            <a:off x="5161630" y="3590232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楕円 195">
            <a:extLst>
              <a:ext uri="{FF2B5EF4-FFF2-40B4-BE49-F238E27FC236}">
                <a16:creationId xmlns:a16="http://schemas.microsoft.com/office/drawing/2014/main" id="{F4BDAEFA-3D89-4957-8625-C7FD9CBDE8A8}"/>
              </a:ext>
            </a:extLst>
          </p:cNvPr>
          <p:cNvSpPr/>
          <p:nvPr/>
        </p:nvSpPr>
        <p:spPr>
          <a:xfrm>
            <a:off x="6269302" y="4447894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楕円 196">
            <a:extLst>
              <a:ext uri="{FF2B5EF4-FFF2-40B4-BE49-F238E27FC236}">
                <a16:creationId xmlns:a16="http://schemas.microsoft.com/office/drawing/2014/main" id="{B45EF61C-6AD2-47AD-A593-D51DC678D756}"/>
              </a:ext>
            </a:extLst>
          </p:cNvPr>
          <p:cNvSpPr/>
          <p:nvPr/>
        </p:nvSpPr>
        <p:spPr>
          <a:xfrm>
            <a:off x="6273696" y="3627283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楕円 167">
            <a:extLst>
              <a:ext uri="{FF2B5EF4-FFF2-40B4-BE49-F238E27FC236}">
                <a16:creationId xmlns:a16="http://schemas.microsoft.com/office/drawing/2014/main" id="{E4EE0139-693E-43CE-B549-C61D2785D2EB}"/>
              </a:ext>
            </a:extLst>
          </p:cNvPr>
          <p:cNvSpPr/>
          <p:nvPr/>
        </p:nvSpPr>
        <p:spPr>
          <a:xfrm>
            <a:off x="6277667" y="3786241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8" name="楕円 197">
            <a:extLst>
              <a:ext uri="{FF2B5EF4-FFF2-40B4-BE49-F238E27FC236}">
                <a16:creationId xmlns:a16="http://schemas.microsoft.com/office/drawing/2014/main" id="{D766AC97-C5C1-495D-BA24-772F83DC40CF}"/>
              </a:ext>
            </a:extLst>
          </p:cNvPr>
          <p:cNvSpPr/>
          <p:nvPr/>
        </p:nvSpPr>
        <p:spPr>
          <a:xfrm>
            <a:off x="6273435" y="4279421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9" name="楕円 198">
            <a:extLst>
              <a:ext uri="{FF2B5EF4-FFF2-40B4-BE49-F238E27FC236}">
                <a16:creationId xmlns:a16="http://schemas.microsoft.com/office/drawing/2014/main" id="{39C39746-BCF4-4D94-A13E-7884478CCEC7}"/>
              </a:ext>
            </a:extLst>
          </p:cNvPr>
          <p:cNvSpPr/>
          <p:nvPr/>
        </p:nvSpPr>
        <p:spPr>
          <a:xfrm>
            <a:off x="892694" y="3628063"/>
            <a:ext cx="914400" cy="914400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楕円 199">
            <a:extLst>
              <a:ext uri="{FF2B5EF4-FFF2-40B4-BE49-F238E27FC236}">
                <a16:creationId xmlns:a16="http://schemas.microsoft.com/office/drawing/2014/main" id="{6D6DB27A-75F7-4B06-912F-2C7C9A2F0E24}"/>
              </a:ext>
            </a:extLst>
          </p:cNvPr>
          <p:cNvSpPr/>
          <p:nvPr/>
        </p:nvSpPr>
        <p:spPr>
          <a:xfrm>
            <a:off x="1089766" y="3818614"/>
            <a:ext cx="513106" cy="516069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kumimoji="1" lang="ja-JP" altLang="en-US" sz="4800" b="1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957EF3DD-0333-4D8A-8193-BA178E04CB8E}"/>
              </a:ext>
            </a:extLst>
          </p:cNvPr>
          <p:cNvSpPr txBox="1"/>
          <p:nvPr/>
        </p:nvSpPr>
        <p:spPr>
          <a:xfrm>
            <a:off x="1043654" y="3823519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ln w="19050">
                  <a:solidFill>
                    <a:srgbClr val="FF0000"/>
                  </a:solidFill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７</a:t>
            </a:r>
            <a:r>
              <a:rPr kumimoji="1" lang="en-US" altLang="ja-JP" sz="2400" b="1" dirty="0">
                <a:ln w="19050">
                  <a:solidFill>
                    <a:srgbClr val="FF0000"/>
                  </a:solidFill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+</a:t>
            </a:r>
            <a:endParaRPr kumimoji="1" lang="ja-JP" altLang="en-US" sz="2400" b="1" dirty="0">
              <a:ln w="19050">
                <a:solidFill>
                  <a:srgbClr val="FF0000"/>
                </a:solidFill>
              </a:ln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02" name="楕円 201">
            <a:extLst>
              <a:ext uri="{FF2B5EF4-FFF2-40B4-BE49-F238E27FC236}">
                <a16:creationId xmlns:a16="http://schemas.microsoft.com/office/drawing/2014/main" id="{BD24A569-65CE-4C17-8759-222AD34B5D58}"/>
              </a:ext>
            </a:extLst>
          </p:cNvPr>
          <p:cNvSpPr/>
          <p:nvPr/>
        </p:nvSpPr>
        <p:spPr>
          <a:xfrm>
            <a:off x="676432" y="3410485"/>
            <a:ext cx="1338773" cy="1338773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楕円 202">
            <a:extLst>
              <a:ext uri="{FF2B5EF4-FFF2-40B4-BE49-F238E27FC236}">
                <a16:creationId xmlns:a16="http://schemas.microsoft.com/office/drawing/2014/main" id="{86B40E7A-FE59-4F12-BF00-5654B3DD5180}"/>
              </a:ext>
            </a:extLst>
          </p:cNvPr>
          <p:cNvSpPr/>
          <p:nvPr/>
        </p:nvSpPr>
        <p:spPr>
          <a:xfrm>
            <a:off x="2928915" y="3634415"/>
            <a:ext cx="914400" cy="914400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楕円 203">
            <a:extLst>
              <a:ext uri="{FF2B5EF4-FFF2-40B4-BE49-F238E27FC236}">
                <a16:creationId xmlns:a16="http://schemas.microsoft.com/office/drawing/2014/main" id="{DFFB2475-65F3-4377-99FA-53B4F917BDC1}"/>
              </a:ext>
            </a:extLst>
          </p:cNvPr>
          <p:cNvSpPr/>
          <p:nvPr/>
        </p:nvSpPr>
        <p:spPr>
          <a:xfrm>
            <a:off x="3125987" y="3824966"/>
            <a:ext cx="513106" cy="516069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kumimoji="1" lang="ja-JP" altLang="en-US" sz="4800" b="1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205" name="テキスト ボックス 204">
            <a:extLst>
              <a:ext uri="{FF2B5EF4-FFF2-40B4-BE49-F238E27FC236}">
                <a16:creationId xmlns:a16="http://schemas.microsoft.com/office/drawing/2014/main" id="{974AB575-B90E-40A4-B290-2BF997CE498C}"/>
              </a:ext>
            </a:extLst>
          </p:cNvPr>
          <p:cNvSpPr txBox="1"/>
          <p:nvPr/>
        </p:nvSpPr>
        <p:spPr>
          <a:xfrm>
            <a:off x="3079875" y="3829871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ln w="19050">
                  <a:solidFill>
                    <a:srgbClr val="FF0000"/>
                  </a:solidFill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７</a:t>
            </a:r>
            <a:r>
              <a:rPr kumimoji="1" lang="en-US" altLang="ja-JP" sz="2400" b="1" dirty="0">
                <a:ln w="19050">
                  <a:solidFill>
                    <a:srgbClr val="FF0000"/>
                  </a:solidFill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+</a:t>
            </a:r>
            <a:endParaRPr kumimoji="1" lang="ja-JP" altLang="en-US" sz="2400" b="1" dirty="0">
              <a:ln w="19050">
                <a:solidFill>
                  <a:srgbClr val="FF0000"/>
                </a:solidFill>
              </a:ln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06" name="楕円 205">
            <a:extLst>
              <a:ext uri="{FF2B5EF4-FFF2-40B4-BE49-F238E27FC236}">
                <a16:creationId xmlns:a16="http://schemas.microsoft.com/office/drawing/2014/main" id="{8512F1D5-FD89-40A6-A3C5-4B12D3356A23}"/>
              </a:ext>
            </a:extLst>
          </p:cNvPr>
          <p:cNvSpPr/>
          <p:nvPr/>
        </p:nvSpPr>
        <p:spPr>
          <a:xfrm>
            <a:off x="2712653" y="3416837"/>
            <a:ext cx="1338773" cy="1338773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テキスト ボックス 206">
            <a:extLst>
              <a:ext uri="{FF2B5EF4-FFF2-40B4-BE49-F238E27FC236}">
                <a16:creationId xmlns:a16="http://schemas.microsoft.com/office/drawing/2014/main" id="{27CC6E62-5478-4D3F-ABAC-36760C73B8F8}"/>
              </a:ext>
            </a:extLst>
          </p:cNvPr>
          <p:cNvSpPr txBox="1"/>
          <p:nvPr/>
        </p:nvSpPr>
        <p:spPr>
          <a:xfrm>
            <a:off x="2096191" y="3772939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＋</a:t>
            </a:r>
          </a:p>
        </p:txBody>
      </p:sp>
      <p:sp>
        <p:nvSpPr>
          <p:cNvPr id="208" name="楕円 207">
            <a:extLst>
              <a:ext uri="{FF2B5EF4-FFF2-40B4-BE49-F238E27FC236}">
                <a16:creationId xmlns:a16="http://schemas.microsoft.com/office/drawing/2014/main" id="{A4A5AD14-FF5F-4616-8F8E-45CD7B23C0E9}"/>
              </a:ext>
            </a:extLst>
          </p:cNvPr>
          <p:cNvSpPr/>
          <p:nvPr/>
        </p:nvSpPr>
        <p:spPr>
          <a:xfrm>
            <a:off x="1288138" y="3566382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楕円 208">
            <a:extLst>
              <a:ext uri="{FF2B5EF4-FFF2-40B4-BE49-F238E27FC236}">
                <a16:creationId xmlns:a16="http://schemas.microsoft.com/office/drawing/2014/main" id="{CE67DED9-281E-4FBD-BC5E-66A8DFFB0A79}"/>
              </a:ext>
            </a:extLst>
          </p:cNvPr>
          <p:cNvSpPr/>
          <p:nvPr/>
        </p:nvSpPr>
        <p:spPr>
          <a:xfrm>
            <a:off x="1289105" y="4496610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楕円 209">
            <a:extLst>
              <a:ext uri="{FF2B5EF4-FFF2-40B4-BE49-F238E27FC236}">
                <a16:creationId xmlns:a16="http://schemas.microsoft.com/office/drawing/2014/main" id="{A16907CD-E3FA-4EB6-867A-0D1DF2CA393E}"/>
              </a:ext>
            </a:extLst>
          </p:cNvPr>
          <p:cNvSpPr/>
          <p:nvPr/>
        </p:nvSpPr>
        <p:spPr>
          <a:xfrm>
            <a:off x="3823911" y="4467588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楕円 210">
            <a:extLst>
              <a:ext uri="{FF2B5EF4-FFF2-40B4-BE49-F238E27FC236}">
                <a16:creationId xmlns:a16="http://schemas.microsoft.com/office/drawing/2014/main" id="{3ABD3155-9CF7-44F9-B3BD-2708FE7FE77E}"/>
              </a:ext>
            </a:extLst>
          </p:cNvPr>
          <p:cNvSpPr/>
          <p:nvPr/>
        </p:nvSpPr>
        <p:spPr>
          <a:xfrm>
            <a:off x="3840846" y="3587057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楕円 211">
            <a:extLst>
              <a:ext uri="{FF2B5EF4-FFF2-40B4-BE49-F238E27FC236}">
                <a16:creationId xmlns:a16="http://schemas.microsoft.com/office/drawing/2014/main" id="{4D239861-3CC5-4053-821C-A3381F36C3C9}"/>
              </a:ext>
            </a:extLst>
          </p:cNvPr>
          <p:cNvSpPr/>
          <p:nvPr/>
        </p:nvSpPr>
        <p:spPr>
          <a:xfrm>
            <a:off x="3002412" y="4594593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楕円 212">
            <a:extLst>
              <a:ext uri="{FF2B5EF4-FFF2-40B4-BE49-F238E27FC236}">
                <a16:creationId xmlns:a16="http://schemas.microsoft.com/office/drawing/2014/main" id="{780653E1-6B12-4135-90F1-B725A3B8E5EF}"/>
              </a:ext>
            </a:extLst>
          </p:cNvPr>
          <p:cNvSpPr/>
          <p:nvPr/>
        </p:nvSpPr>
        <p:spPr>
          <a:xfrm>
            <a:off x="3002412" y="3417733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楕円 213">
            <a:extLst>
              <a:ext uri="{FF2B5EF4-FFF2-40B4-BE49-F238E27FC236}">
                <a16:creationId xmlns:a16="http://schemas.microsoft.com/office/drawing/2014/main" id="{D67AA918-AE30-4E3A-9A2B-7D99B81EBE6A}"/>
              </a:ext>
            </a:extLst>
          </p:cNvPr>
          <p:cNvSpPr/>
          <p:nvPr/>
        </p:nvSpPr>
        <p:spPr>
          <a:xfrm>
            <a:off x="767460" y="4458063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楕円 214">
            <a:extLst>
              <a:ext uri="{FF2B5EF4-FFF2-40B4-BE49-F238E27FC236}">
                <a16:creationId xmlns:a16="http://schemas.microsoft.com/office/drawing/2014/main" id="{F583F81B-3333-4D18-9ADE-FBB445DE8FC1}"/>
              </a:ext>
            </a:extLst>
          </p:cNvPr>
          <p:cNvSpPr/>
          <p:nvPr/>
        </p:nvSpPr>
        <p:spPr>
          <a:xfrm>
            <a:off x="767460" y="3590232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楕円 215">
            <a:extLst>
              <a:ext uri="{FF2B5EF4-FFF2-40B4-BE49-F238E27FC236}">
                <a16:creationId xmlns:a16="http://schemas.microsoft.com/office/drawing/2014/main" id="{C52D5776-0295-428E-AC2C-653DFAC2657E}"/>
              </a:ext>
            </a:extLst>
          </p:cNvPr>
          <p:cNvSpPr/>
          <p:nvPr/>
        </p:nvSpPr>
        <p:spPr>
          <a:xfrm>
            <a:off x="1584251" y="4613643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楕円 216">
            <a:extLst>
              <a:ext uri="{FF2B5EF4-FFF2-40B4-BE49-F238E27FC236}">
                <a16:creationId xmlns:a16="http://schemas.microsoft.com/office/drawing/2014/main" id="{2A2A3A50-FCF7-425E-BB0D-9D80EC4C4A86}"/>
              </a:ext>
            </a:extLst>
          </p:cNvPr>
          <p:cNvSpPr/>
          <p:nvPr/>
        </p:nvSpPr>
        <p:spPr>
          <a:xfrm>
            <a:off x="1584251" y="3436783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楕円 217">
            <a:extLst>
              <a:ext uri="{FF2B5EF4-FFF2-40B4-BE49-F238E27FC236}">
                <a16:creationId xmlns:a16="http://schemas.microsoft.com/office/drawing/2014/main" id="{461A8820-185C-40BB-879B-4BC041BA0EDC}"/>
              </a:ext>
            </a:extLst>
          </p:cNvPr>
          <p:cNvSpPr/>
          <p:nvPr/>
        </p:nvSpPr>
        <p:spPr>
          <a:xfrm>
            <a:off x="2654653" y="3998966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9" name="楕円 218">
            <a:extLst>
              <a:ext uri="{FF2B5EF4-FFF2-40B4-BE49-F238E27FC236}">
                <a16:creationId xmlns:a16="http://schemas.microsoft.com/office/drawing/2014/main" id="{E84A4019-13B5-4905-A6DA-960B1A74F3D8}"/>
              </a:ext>
            </a:extLst>
          </p:cNvPr>
          <p:cNvSpPr/>
          <p:nvPr/>
        </p:nvSpPr>
        <p:spPr>
          <a:xfrm>
            <a:off x="1943453" y="4018016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2" name="楕円 181">
            <a:extLst>
              <a:ext uri="{FF2B5EF4-FFF2-40B4-BE49-F238E27FC236}">
                <a16:creationId xmlns:a16="http://schemas.microsoft.com/office/drawing/2014/main" id="{DE7C9A25-5049-42E3-B9DA-3ECE6652D07E}"/>
              </a:ext>
            </a:extLst>
          </p:cNvPr>
          <p:cNvSpPr/>
          <p:nvPr/>
        </p:nvSpPr>
        <p:spPr>
          <a:xfrm>
            <a:off x="3307408" y="3575907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楕円 182">
            <a:extLst>
              <a:ext uri="{FF2B5EF4-FFF2-40B4-BE49-F238E27FC236}">
                <a16:creationId xmlns:a16="http://schemas.microsoft.com/office/drawing/2014/main" id="{3BFCF03B-85CE-40F8-AC7C-FCF770462A5F}"/>
              </a:ext>
            </a:extLst>
          </p:cNvPr>
          <p:cNvSpPr/>
          <p:nvPr/>
        </p:nvSpPr>
        <p:spPr>
          <a:xfrm>
            <a:off x="3308375" y="4477560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楕円 219">
            <a:extLst>
              <a:ext uri="{FF2B5EF4-FFF2-40B4-BE49-F238E27FC236}">
                <a16:creationId xmlns:a16="http://schemas.microsoft.com/office/drawing/2014/main" id="{9F15C06E-43FE-4DE0-8DCA-B45D24EA21B0}"/>
              </a:ext>
            </a:extLst>
          </p:cNvPr>
          <p:cNvSpPr/>
          <p:nvPr/>
        </p:nvSpPr>
        <p:spPr>
          <a:xfrm>
            <a:off x="6879283" y="3582257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楕円 220">
            <a:extLst>
              <a:ext uri="{FF2B5EF4-FFF2-40B4-BE49-F238E27FC236}">
                <a16:creationId xmlns:a16="http://schemas.microsoft.com/office/drawing/2014/main" id="{2D4E79C1-40B1-49D9-94A3-781F20D1E776}"/>
              </a:ext>
            </a:extLst>
          </p:cNvPr>
          <p:cNvSpPr/>
          <p:nvPr/>
        </p:nvSpPr>
        <p:spPr>
          <a:xfrm>
            <a:off x="6880250" y="4493435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楕円 221">
            <a:extLst>
              <a:ext uri="{FF2B5EF4-FFF2-40B4-BE49-F238E27FC236}">
                <a16:creationId xmlns:a16="http://schemas.microsoft.com/office/drawing/2014/main" id="{4EE7B827-B1A6-4D7A-AFBF-0AD5967F4561}"/>
              </a:ext>
            </a:extLst>
          </p:cNvPr>
          <p:cNvSpPr/>
          <p:nvPr/>
        </p:nvSpPr>
        <p:spPr>
          <a:xfrm>
            <a:off x="5682308" y="3566382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楕円 222">
            <a:extLst>
              <a:ext uri="{FF2B5EF4-FFF2-40B4-BE49-F238E27FC236}">
                <a16:creationId xmlns:a16="http://schemas.microsoft.com/office/drawing/2014/main" id="{3E2FDFA4-F113-4F5B-B3DB-8EAE54165FB0}"/>
              </a:ext>
            </a:extLst>
          </p:cNvPr>
          <p:cNvSpPr/>
          <p:nvPr/>
        </p:nvSpPr>
        <p:spPr>
          <a:xfrm>
            <a:off x="5683275" y="4496610"/>
            <a:ext cx="123564" cy="1235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テキスト ボックス 225">
            <a:extLst>
              <a:ext uri="{FF2B5EF4-FFF2-40B4-BE49-F238E27FC236}">
                <a16:creationId xmlns:a16="http://schemas.microsoft.com/office/drawing/2014/main" id="{37750064-635A-4BD0-B390-0B1A14A3AFFA}"/>
              </a:ext>
            </a:extLst>
          </p:cNvPr>
          <p:cNvSpPr txBox="1"/>
          <p:nvPr/>
        </p:nvSpPr>
        <p:spPr>
          <a:xfrm>
            <a:off x="3181681" y="5018875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227" name="正方形/長方形 226">
            <a:extLst>
              <a:ext uri="{FF2B5EF4-FFF2-40B4-BE49-F238E27FC236}">
                <a16:creationId xmlns:a16="http://schemas.microsoft.com/office/drawing/2014/main" id="{15A27F8E-DA62-4A90-ADB7-B37578EA4848}"/>
              </a:ext>
            </a:extLst>
          </p:cNvPr>
          <p:cNvSpPr/>
          <p:nvPr/>
        </p:nvSpPr>
        <p:spPr>
          <a:xfrm>
            <a:off x="5719747" y="4934359"/>
            <a:ext cx="1199213" cy="71368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テキスト ボックス 227">
            <a:extLst>
              <a:ext uri="{FF2B5EF4-FFF2-40B4-BE49-F238E27FC236}">
                <a16:creationId xmlns:a16="http://schemas.microsoft.com/office/drawing/2014/main" id="{41F266DF-E24E-4CA1-BED6-5753D14D27B0}"/>
              </a:ext>
            </a:extLst>
          </p:cNvPr>
          <p:cNvSpPr txBox="1"/>
          <p:nvPr/>
        </p:nvSpPr>
        <p:spPr>
          <a:xfrm>
            <a:off x="1145459" y="5018875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229" name="正方形/長方形 228">
            <a:extLst>
              <a:ext uri="{FF2B5EF4-FFF2-40B4-BE49-F238E27FC236}">
                <a16:creationId xmlns:a16="http://schemas.microsoft.com/office/drawing/2014/main" id="{D74FA83E-5FA3-4D97-ABE3-9A7929CA02AF}"/>
              </a:ext>
            </a:extLst>
          </p:cNvPr>
          <p:cNvSpPr/>
          <p:nvPr/>
        </p:nvSpPr>
        <p:spPr>
          <a:xfrm>
            <a:off x="994070" y="4934359"/>
            <a:ext cx="744616" cy="71368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テキスト ボックス 229">
            <a:extLst>
              <a:ext uri="{FF2B5EF4-FFF2-40B4-BE49-F238E27FC236}">
                <a16:creationId xmlns:a16="http://schemas.microsoft.com/office/drawing/2014/main" id="{D98C0F4D-DCAA-4B9F-87E1-DD9212369858}"/>
              </a:ext>
            </a:extLst>
          </p:cNvPr>
          <p:cNvSpPr txBox="1"/>
          <p:nvPr/>
        </p:nvSpPr>
        <p:spPr>
          <a:xfrm>
            <a:off x="6443991" y="5035937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231" name="テキスト ボックス 230">
            <a:extLst>
              <a:ext uri="{FF2B5EF4-FFF2-40B4-BE49-F238E27FC236}">
                <a16:creationId xmlns:a16="http://schemas.microsoft.com/office/drawing/2014/main" id="{6D041689-AF99-48FA-95F9-5885B42FF9BC}"/>
              </a:ext>
            </a:extLst>
          </p:cNvPr>
          <p:cNvSpPr txBox="1"/>
          <p:nvPr/>
        </p:nvSpPr>
        <p:spPr>
          <a:xfrm>
            <a:off x="5773924" y="5035357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237" name="四角形: 角を丸くする 236">
            <a:extLst>
              <a:ext uri="{FF2B5EF4-FFF2-40B4-BE49-F238E27FC236}">
                <a16:creationId xmlns:a16="http://schemas.microsoft.com/office/drawing/2014/main" id="{ABC23069-1084-477A-9799-29AEF3C89795}"/>
              </a:ext>
            </a:extLst>
          </p:cNvPr>
          <p:cNvSpPr/>
          <p:nvPr/>
        </p:nvSpPr>
        <p:spPr>
          <a:xfrm rot="5400000">
            <a:off x="6133864" y="5185476"/>
            <a:ext cx="387400" cy="242626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正方形/長方形 237">
            <a:extLst>
              <a:ext uri="{FF2B5EF4-FFF2-40B4-BE49-F238E27FC236}">
                <a16:creationId xmlns:a16="http://schemas.microsoft.com/office/drawing/2014/main" id="{893985C0-5FCB-4901-8407-A3D5AE33A0CF}"/>
              </a:ext>
            </a:extLst>
          </p:cNvPr>
          <p:cNvSpPr/>
          <p:nvPr/>
        </p:nvSpPr>
        <p:spPr>
          <a:xfrm>
            <a:off x="3042991" y="4934359"/>
            <a:ext cx="744616" cy="71368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6F3CC35C-6441-47E4-8C68-615A36F07498}"/>
              </a:ext>
            </a:extLst>
          </p:cNvPr>
          <p:cNvCxnSpPr/>
          <p:nvPr/>
        </p:nvCxnSpPr>
        <p:spPr>
          <a:xfrm>
            <a:off x="-15257" y="6153168"/>
            <a:ext cx="915318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右矢印 1">
            <a:extLst>
              <a:ext uri="{FF2B5EF4-FFF2-40B4-BE49-F238E27FC236}">
                <a16:creationId xmlns:a16="http://schemas.microsoft.com/office/drawing/2014/main" id="{EFCEF813-2550-4DB0-BA0F-C32358F73C62}"/>
              </a:ext>
            </a:extLst>
          </p:cNvPr>
          <p:cNvSpPr/>
          <p:nvPr/>
        </p:nvSpPr>
        <p:spPr>
          <a:xfrm>
            <a:off x="4299705" y="5039001"/>
            <a:ext cx="861757" cy="433458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3F13A378-2069-41A3-AE73-534812E18505}"/>
              </a:ext>
            </a:extLst>
          </p:cNvPr>
          <p:cNvSpPr txBox="1"/>
          <p:nvPr/>
        </p:nvSpPr>
        <p:spPr>
          <a:xfrm>
            <a:off x="2142447" y="4982727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＋</a:t>
            </a: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D6395BFD-D57F-4A8F-A026-C5166D249CA7}"/>
              </a:ext>
            </a:extLst>
          </p:cNvPr>
          <p:cNvSpPr/>
          <p:nvPr/>
        </p:nvSpPr>
        <p:spPr>
          <a:xfrm>
            <a:off x="106851" y="6242384"/>
            <a:ext cx="56170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0335" indent="-140335" algn="just">
              <a:spcAft>
                <a:spcPts val="0"/>
              </a:spcAft>
            </a:pPr>
            <a:r>
              <a:rPr lang="ja-JP" altLang="en-US" sz="20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問題１：</a:t>
            </a:r>
            <a:r>
              <a:rPr lang="ja-JP" altLang="en-US" sz="20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次の原子について電子式を作図せよ。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0AB25B5-9A49-464F-8CD2-60FE4A309EF7}"/>
              </a:ext>
            </a:extLst>
          </p:cNvPr>
          <p:cNvSpPr txBox="1"/>
          <p:nvPr/>
        </p:nvSpPr>
        <p:spPr>
          <a:xfrm>
            <a:off x="6593604" y="6231799"/>
            <a:ext cx="2257688" cy="596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グループ課題</a:t>
            </a:r>
            <a:endParaRPr kumimoji="1" lang="en-US" altLang="ja-JP" b="1" dirty="0"/>
          </a:p>
          <a:p>
            <a:r>
              <a:rPr kumimoji="1" lang="ja-JP" altLang="en-US" b="1" dirty="0"/>
              <a:t>標準時間５～１０分</a:t>
            </a: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07F759D9-CEA6-4828-9693-59993BC112FE}"/>
              </a:ext>
            </a:extLst>
          </p:cNvPr>
          <p:cNvSpPr txBox="1"/>
          <p:nvPr/>
        </p:nvSpPr>
        <p:spPr>
          <a:xfrm>
            <a:off x="103446" y="5803270"/>
            <a:ext cx="826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※</a:t>
            </a:r>
            <a:r>
              <a:rPr kumimoji="1"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電子式で分子を表現するときは、不対電子が出来ないように注意して書く。</a:t>
            </a:r>
          </a:p>
        </p:txBody>
      </p:sp>
    </p:spTree>
    <p:extLst>
      <p:ext uri="{BB962C8B-B14F-4D97-AF65-F5344CB8AC3E}">
        <p14:creationId xmlns:p14="http://schemas.microsoft.com/office/powerpoint/2010/main" val="661752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D3A5219-3464-47AD-A1D6-55F2E880E3D3}"/>
              </a:ext>
            </a:extLst>
          </p:cNvPr>
          <p:cNvSpPr txBox="1"/>
          <p:nvPr/>
        </p:nvSpPr>
        <p:spPr>
          <a:xfrm>
            <a:off x="808973" y="207709"/>
            <a:ext cx="5918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EDA075C-193B-458B-9EE1-8A87A3D7836E}"/>
              </a:ext>
            </a:extLst>
          </p:cNvPr>
          <p:cNvSpPr txBox="1"/>
          <p:nvPr/>
        </p:nvSpPr>
        <p:spPr>
          <a:xfrm>
            <a:off x="4975636" y="21572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F312BE3-8A86-4F50-830C-8F7F6E869FD8}"/>
              </a:ext>
            </a:extLst>
          </p:cNvPr>
          <p:cNvSpPr txBox="1"/>
          <p:nvPr/>
        </p:nvSpPr>
        <p:spPr>
          <a:xfrm>
            <a:off x="2157221" y="215728"/>
            <a:ext cx="8418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AEBECBF-E27F-4373-8B0C-AAFA6F178C1D}"/>
              </a:ext>
            </a:extLst>
          </p:cNvPr>
          <p:cNvSpPr txBox="1"/>
          <p:nvPr/>
        </p:nvSpPr>
        <p:spPr>
          <a:xfrm>
            <a:off x="3484503" y="215728"/>
            <a:ext cx="9685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5837CB9-2D15-441C-8E91-B1AC73A31DB0}"/>
              </a:ext>
            </a:extLst>
          </p:cNvPr>
          <p:cNvSpPr txBox="1"/>
          <p:nvPr/>
        </p:nvSpPr>
        <p:spPr>
          <a:xfrm>
            <a:off x="709332" y="1346394"/>
            <a:ext cx="8418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62E5386-D979-4BA3-9958-1C2ADB502D2E}"/>
              </a:ext>
            </a:extLst>
          </p:cNvPr>
          <p:cNvSpPr txBox="1"/>
          <p:nvPr/>
        </p:nvSpPr>
        <p:spPr>
          <a:xfrm>
            <a:off x="4975581" y="1412169"/>
            <a:ext cx="6687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A4286A9-0021-4369-96C4-41E411A6A616}"/>
              </a:ext>
            </a:extLst>
          </p:cNvPr>
          <p:cNvSpPr txBox="1"/>
          <p:nvPr/>
        </p:nvSpPr>
        <p:spPr>
          <a:xfrm>
            <a:off x="2261495" y="1354413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9096471-8ABA-4BD6-95D7-147741CA5D29}"/>
              </a:ext>
            </a:extLst>
          </p:cNvPr>
          <p:cNvSpPr txBox="1"/>
          <p:nvPr/>
        </p:nvSpPr>
        <p:spPr>
          <a:xfrm>
            <a:off x="3746109" y="1354413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F391BE5-2028-4DB4-9D9F-71388842CDE9}"/>
              </a:ext>
            </a:extLst>
          </p:cNvPr>
          <p:cNvSpPr/>
          <p:nvPr/>
        </p:nvSpPr>
        <p:spPr>
          <a:xfrm>
            <a:off x="3368463" y="1240716"/>
            <a:ext cx="1199212" cy="104491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BCCA62C-B67B-4A58-BCFD-11E3BB6C02BB}"/>
              </a:ext>
            </a:extLst>
          </p:cNvPr>
          <p:cNvSpPr/>
          <p:nvPr/>
        </p:nvSpPr>
        <p:spPr>
          <a:xfrm>
            <a:off x="548443" y="1240716"/>
            <a:ext cx="1199212" cy="104491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9BE5338-C4D3-47C9-B03E-7656255CCA70}"/>
              </a:ext>
            </a:extLst>
          </p:cNvPr>
          <p:cNvSpPr/>
          <p:nvPr/>
        </p:nvSpPr>
        <p:spPr>
          <a:xfrm>
            <a:off x="4780797" y="1240716"/>
            <a:ext cx="1199212" cy="104491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D98224E-59A8-4B96-97AA-52B824BB5E0A}"/>
              </a:ext>
            </a:extLst>
          </p:cNvPr>
          <p:cNvSpPr/>
          <p:nvPr/>
        </p:nvSpPr>
        <p:spPr>
          <a:xfrm>
            <a:off x="1946418" y="1240716"/>
            <a:ext cx="1199212" cy="104491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7574BE5-B3BE-431D-B0C1-DBDCA4BC8CEE}"/>
              </a:ext>
            </a:extLst>
          </p:cNvPr>
          <p:cNvSpPr/>
          <p:nvPr/>
        </p:nvSpPr>
        <p:spPr>
          <a:xfrm>
            <a:off x="3368463" y="105240"/>
            <a:ext cx="1199212" cy="104491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705CA14-286E-4EAC-8096-82EAABEA08F4}"/>
              </a:ext>
            </a:extLst>
          </p:cNvPr>
          <p:cNvSpPr/>
          <p:nvPr/>
        </p:nvSpPr>
        <p:spPr>
          <a:xfrm>
            <a:off x="548443" y="105240"/>
            <a:ext cx="1199212" cy="104491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38235693-D41A-4554-A948-B5C53517AF21}"/>
              </a:ext>
            </a:extLst>
          </p:cNvPr>
          <p:cNvSpPr/>
          <p:nvPr/>
        </p:nvSpPr>
        <p:spPr>
          <a:xfrm>
            <a:off x="4780797" y="105240"/>
            <a:ext cx="1199212" cy="104491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F3FDF5E-5659-44A9-9D82-49EA8D40B58D}"/>
              </a:ext>
            </a:extLst>
          </p:cNvPr>
          <p:cNvSpPr/>
          <p:nvPr/>
        </p:nvSpPr>
        <p:spPr>
          <a:xfrm>
            <a:off x="1946418" y="105240"/>
            <a:ext cx="1199212" cy="104491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55769617-DD40-47A8-97B4-13BC3AE120DE}"/>
              </a:ext>
            </a:extLst>
          </p:cNvPr>
          <p:cNvSpPr txBox="1"/>
          <p:nvPr/>
        </p:nvSpPr>
        <p:spPr>
          <a:xfrm>
            <a:off x="6399402" y="226320"/>
            <a:ext cx="6559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E91F114-0451-4160-94D1-9B4D5B24B15B}"/>
              </a:ext>
            </a:extLst>
          </p:cNvPr>
          <p:cNvSpPr txBox="1"/>
          <p:nvPr/>
        </p:nvSpPr>
        <p:spPr>
          <a:xfrm>
            <a:off x="6399347" y="1422761"/>
            <a:ext cx="7264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endParaRPr kumimoji="1" lang="en-US" altLang="ja-JP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6D504C58-B843-4183-8F55-267F3D3140DF}"/>
              </a:ext>
            </a:extLst>
          </p:cNvPr>
          <p:cNvSpPr/>
          <p:nvPr/>
        </p:nvSpPr>
        <p:spPr>
          <a:xfrm>
            <a:off x="6204563" y="1251308"/>
            <a:ext cx="1199212" cy="104491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9C480620-00B6-4384-B495-32E14929F94F}"/>
              </a:ext>
            </a:extLst>
          </p:cNvPr>
          <p:cNvSpPr/>
          <p:nvPr/>
        </p:nvSpPr>
        <p:spPr>
          <a:xfrm>
            <a:off x="6204563" y="115832"/>
            <a:ext cx="1199212" cy="104491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030C2E10-7CC8-4809-AF38-2D04DE586097}"/>
              </a:ext>
            </a:extLst>
          </p:cNvPr>
          <p:cNvSpPr/>
          <p:nvPr/>
        </p:nvSpPr>
        <p:spPr>
          <a:xfrm>
            <a:off x="106851" y="2386884"/>
            <a:ext cx="74235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0335" indent="-140335" algn="just">
              <a:spcAft>
                <a:spcPts val="0"/>
              </a:spcAft>
            </a:pPr>
            <a:r>
              <a:rPr lang="ja-JP" altLang="en-US" sz="20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問題２：</a:t>
            </a:r>
            <a:r>
              <a:rPr lang="ja-JP" altLang="en-US" sz="20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次の原子が共有結合する様子を電子式で示せ。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98E64591-1BEC-41E4-9EB2-95C4B54278F9}"/>
              </a:ext>
            </a:extLst>
          </p:cNvPr>
          <p:cNvSpPr txBox="1"/>
          <p:nvPr/>
        </p:nvSpPr>
        <p:spPr>
          <a:xfrm>
            <a:off x="1905421" y="2891090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271022A4-CF91-4235-B0E7-C7A953897EFD}"/>
              </a:ext>
            </a:extLst>
          </p:cNvPr>
          <p:cNvSpPr/>
          <p:nvPr/>
        </p:nvSpPr>
        <p:spPr>
          <a:xfrm>
            <a:off x="3005858" y="2806574"/>
            <a:ext cx="1199213" cy="71368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E2233DF5-6BB0-4A54-A18B-AD4AB52BD800}"/>
              </a:ext>
            </a:extLst>
          </p:cNvPr>
          <p:cNvSpPr txBox="1"/>
          <p:nvPr/>
        </p:nvSpPr>
        <p:spPr>
          <a:xfrm>
            <a:off x="817840" y="289109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F5438575-4344-4121-A8B6-1407DCE15F59}"/>
              </a:ext>
            </a:extLst>
          </p:cNvPr>
          <p:cNvSpPr/>
          <p:nvPr/>
        </p:nvSpPr>
        <p:spPr>
          <a:xfrm>
            <a:off x="666451" y="2806574"/>
            <a:ext cx="744616" cy="71368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441AC4E4-82AA-457B-9BAB-A7C5EA073A07}"/>
              </a:ext>
            </a:extLst>
          </p:cNvPr>
          <p:cNvSpPr txBox="1"/>
          <p:nvPr/>
        </p:nvSpPr>
        <p:spPr>
          <a:xfrm>
            <a:off x="3642082" y="2908152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57BF1C1-CDA6-48B4-8859-8D16D407D16C}"/>
              </a:ext>
            </a:extLst>
          </p:cNvPr>
          <p:cNvSpPr txBox="1"/>
          <p:nvPr/>
        </p:nvSpPr>
        <p:spPr>
          <a:xfrm>
            <a:off x="3060035" y="2907572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DA04FAD8-7E01-4AD0-B76F-B4046D548855}"/>
              </a:ext>
            </a:extLst>
          </p:cNvPr>
          <p:cNvSpPr/>
          <p:nvPr/>
        </p:nvSpPr>
        <p:spPr>
          <a:xfrm>
            <a:off x="1791181" y="2806574"/>
            <a:ext cx="744616" cy="71368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右矢印 1">
            <a:extLst>
              <a:ext uri="{FF2B5EF4-FFF2-40B4-BE49-F238E27FC236}">
                <a16:creationId xmlns:a16="http://schemas.microsoft.com/office/drawing/2014/main" id="{1B0B5CDD-7492-4D81-92C4-C11C59BC06F6}"/>
              </a:ext>
            </a:extLst>
          </p:cNvPr>
          <p:cNvSpPr/>
          <p:nvPr/>
        </p:nvSpPr>
        <p:spPr>
          <a:xfrm>
            <a:off x="7064078" y="2907572"/>
            <a:ext cx="332244" cy="433458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9FF31D3C-8C56-46BE-8C1C-39C109F818C3}"/>
              </a:ext>
            </a:extLst>
          </p:cNvPr>
          <p:cNvSpPr txBox="1"/>
          <p:nvPr/>
        </p:nvSpPr>
        <p:spPr>
          <a:xfrm>
            <a:off x="1330728" y="285494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＋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9515F53F-B81D-40BE-AF18-9B1722EB4952}"/>
              </a:ext>
            </a:extLst>
          </p:cNvPr>
          <p:cNvSpPr txBox="1"/>
          <p:nvPr/>
        </p:nvSpPr>
        <p:spPr>
          <a:xfrm>
            <a:off x="6351077" y="2896793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BA1E0B3C-B734-49F6-B77C-5D49C58EC321}"/>
              </a:ext>
            </a:extLst>
          </p:cNvPr>
          <p:cNvSpPr/>
          <p:nvPr/>
        </p:nvSpPr>
        <p:spPr>
          <a:xfrm>
            <a:off x="7466188" y="2812277"/>
            <a:ext cx="1199213" cy="71368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2E224AB8-6F21-456F-B2FD-6735C8538B4B}"/>
              </a:ext>
            </a:extLst>
          </p:cNvPr>
          <p:cNvSpPr txBox="1"/>
          <p:nvPr/>
        </p:nvSpPr>
        <p:spPr>
          <a:xfrm>
            <a:off x="5224376" y="2896793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2D8BE5E7-71C7-4948-AC64-97D40E82898F}"/>
              </a:ext>
            </a:extLst>
          </p:cNvPr>
          <p:cNvSpPr/>
          <p:nvPr/>
        </p:nvSpPr>
        <p:spPr>
          <a:xfrm>
            <a:off x="5112107" y="2812277"/>
            <a:ext cx="744616" cy="71368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ACB35A0-C337-428B-A740-933FEF75D1F5}"/>
              </a:ext>
            </a:extLst>
          </p:cNvPr>
          <p:cNvSpPr txBox="1"/>
          <p:nvPr/>
        </p:nvSpPr>
        <p:spPr>
          <a:xfrm>
            <a:off x="8068182" y="2913855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B38D09D7-E934-495F-B104-FCBC301726F0}"/>
              </a:ext>
            </a:extLst>
          </p:cNvPr>
          <p:cNvSpPr txBox="1"/>
          <p:nvPr/>
        </p:nvSpPr>
        <p:spPr>
          <a:xfrm>
            <a:off x="7520365" y="2913275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92A053E0-BF9B-4B12-9373-DE035C77B21D}"/>
              </a:ext>
            </a:extLst>
          </p:cNvPr>
          <p:cNvSpPr/>
          <p:nvPr/>
        </p:nvSpPr>
        <p:spPr>
          <a:xfrm>
            <a:off x="6236837" y="2812277"/>
            <a:ext cx="744616" cy="71368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5D1B1524-6550-446E-AEA9-06675D54BD4F}"/>
              </a:ext>
            </a:extLst>
          </p:cNvPr>
          <p:cNvSpPr txBox="1"/>
          <p:nvPr/>
        </p:nvSpPr>
        <p:spPr>
          <a:xfrm>
            <a:off x="5781274" y="2860645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＋</a:t>
            </a:r>
          </a:p>
        </p:txBody>
      </p:sp>
      <p:sp>
        <p:nvSpPr>
          <p:cNvPr id="52" name="右矢印 1">
            <a:extLst>
              <a:ext uri="{FF2B5EF4-FFF2-40B4-BE49-F238E27FC236}">
                <a16:creationId xmlns:a16="http://schemas.microsoft.com/office/drawing/2014/main" id="{786AC619-BFE6-44D0-835C-49AC77A29573}"/>
              </a:ext>
            </a:extLst>
          </p:cNvPr>
          <p:cNvSpPr/>
          <p:nvPr/>
        </p:nvSpPr>
        <p:spPr>
          <a:xfrm>
            <a:off x="2609455" y="2907572"/>
            <a:ext cx="332244" cy="433458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443435B1-D2C0-44C2-8786-9A281E49270F}"/>
              </a:ext>
            </a:extLst>
          </p:cNvPr>
          <p:cNvSpPr txBox="1"/>
          <p:nvPr/>
        </p:nvSpPr>
        <p:spPr>
          <a:xfrm>
            <a:off x="4513019" y="2968034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（２）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7279EA15-9FAA-4D50-8EDC-FEAE8728D702}"/>
              </a:ext>
            </a:extLst>
          </p:cNvPr>
          <p:cNvSpPr txBox="1"/>
          <p:nvPr/>
        </p:nvSpPr>
        <p:spPr>
          <a:xfrm>
            <a:off x="97516" y="2968034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（１）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BDB0A04A-FB7B-418E-8355-A04FEF903938}"/>
              </a:ext>
            </a:extLst>
          </p:cNvPr>
          <p:cNvSpPr txBox="1"/>
          <p:nvPr/>
        </p:nvSpPr>
        <p:spPr>
          <a:xfrm>
            <a:off x="3093485" y="3497535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/>
              <a:t>塩化水素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C973B997-2A41-4F7F-8F1D-A9C8D0708592}"/>
              </a:ext>
            </a:extLst>
          </p:cNvPr>
          <p:cNvSpPr txBox="1"/>
          <p:nvPr/>
        </p:nvSpPr>
        <p:spPr>
          <a:xfrm>
            <a:off x="7383441" y="3513017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/>
              <a:t>塩素（分子）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F0D660D4-23B3-45D4-B48F-94313C5B77DE}"/>
              </a:ext>
            </a:extLst>
          </p:cNvPr>
          <p:cNvSpPr txBox="1"/>
          <p:nvPr/>
        </p:nvSpPr>
        <p:spPr>
          <a:xfrm>
            <a:off x="103218" y="3904900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（３）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AFA52EE3-3F0B-45F5-91F4-9ECE8DD5DA3A}"/>
              </a:ext>
            </a:extLst>
          </p:cNvPr>
          <p:cNvSpPr txBox="1"/>
          <p:nvPr/>
        </p:nvSpPr>
        <p:spPr>
          <a:xfrm>
            <a:off x="1933634" y="3935528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01C22CF-98B5-4700-8B8A-E31D28F9C7E2}"/>
              </a:ext>
            </a:extLst>
          </p:cNvPr>
          <p:cNvSpPr txBox="1"/>
          <p:nvPr/>
        </p:nvSpPr>
        <p:spPr>
          <a:xfrm>
            <a:off x="3097315" y="3935528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750EA2FB-E000-43D7-826B-41A2E76C848A}"/>
              </a:ext>
            </a:extLst>
          </p:cNvPr>
          <p:cNvSpPr/>
          <p:nvPr/>
        </p:nvSpPr>
        <p:spPr>
          <a:xfrm>
            <a:off x="2945926" y="3851012"/>
            <a:ext cx="744616" cy="71368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2A9DE0C2-6D41-437B-ADA8-1EF92542DBC0}"/>
              </a:ext>
            </a:extLst>
          </p:cNvPr>
          <p:cNvSpPr/>
          <p:nvPr/>
        </p:nvSpPr>
        <p:spPr>
          <a:xfrm>
            <a:off x="1787104" y="3851012"/>
            <a:ext cx="744616" cy="71368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4ACA1E7-49CF-4969-99FD-F6DEDD8A05B8}"/>
              </a:ext>
            </a:extLst>
          </p:cNvPr>
          <p:cNvSpPr txBox="1"/>
          <p:nvPr/>
        </p:nvSpPr>
        <p:spPr>
          <a:xfrm>
            <a:off x="1326651" y="389938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＋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2713C205-AB8C-457C-A241-1F747E076F57}"/>
              </a:ext>
            </a:extLst>
          </p:cNvPr>
          <p:cNvSpPr txBox="1"/>
          <p:nvPr/>
        </p:nvSpPr>
        <p:spPr>
          <a:xfrm>
            <a:off x="813763" y="3935528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35D08CAA-45FA-405E-B125-5AC909DD69C1}"/>
              </a:ext>
            </a:extLst>
          </p:cNvPr>
          <p:cNvSpPr/>
          <p:nvPr/>
        </p:nvSpPr>
        <p:spPr>
          <a:xfrm>
            <a:off x="662374" y="3851012"/>
            <a:ext cx="744616" cy="71368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EC6828E8-990C-4943-AAFD-DF3C032091BB}"/>
              </a:ext>
            </a:extLst>
          </p:cNvPr>
          <p:cNvSpPr txBox="1"/>
          <p:nvPr/>
        </p:nvSpPr>
        <p:spPr>
          <a:xfrm>
            <a:off x="2466801" y="390019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＋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E3572C2C-CCFF-4C2F-99F4-583F2D940E6F}"/>
              </a:ext>
            </a:extLst>
          </p:cNvPr>
          <p:cNvSpPr txBox="1"/>
          <p:nvPr/>
        </p:nvSpPr>
        <p:spPr>
          <a:xfrm>
            <a:off x="1929457" y="5037033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D40028C8-55A7-456E-89E0-9BFE2A2E8118}"/>
              </a:ext>
            </a:extLst>
          </p:cNvPr>
          <p:cNvSpPr/>
          <p:nvPr/>
        </p:nvSpPr>
        <p:spPr>
          <a:xfrm>
            <a:off x="1778068" y="4952517"/>
            <a:ext cx="744616" cy="71368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0680036C-E78E-459F-BBF2-8FE853897F35}"/>
              </a:ext>
            </a:extLst>
          </p:cNvPr>
          <p:cNvSpPr txBox="1"/>
          <p:nvPr/>
        </p:nvSpPr>
        <p:spPr>
          <a:xfrm>
            <a:off x="1875129" y="4486981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＋</a:t>
            </a:r>
          </a:p>
        </p:txBody>
      </p:sp>
      <p:sp>
        <p:nvSpPr>
          <p:cNvPr id="70" name="右矢印 1">
            <a:extLst>
              <a:ext uri="{FF2B5EF4-FFF2-40B4-BE49-F238E27FC236}">
                <a16:creationId xmlns:a16="http://schemas.microsoft.com/office/drawing/2014/main" id="{690391D1-8346-41A4-A026-A7383A519794}"/>
              </a:ext>
            </a:extLst>
          </p:cNvPr>
          <p:cNvSpPr/>
          <p:nvPr/>
        </p:nvSpPr>
        <p:spPr>
          <a:xfrm>
            <a:off x="3798497" y="3986240"/>
            <a:ext cx="332244" cy="433458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EA3D6E34-7403-485E-9A10-ACF28F6B34F6}"/>
              </a:ext>
            </a:extLst>
          </p:cNvPr>
          <p:cNvSpPr/>
          <p:nvPr/>
        </p:nvSpPr>
        <p:spPr>
          <a:xfrm>
            <a:off x="4226761" y="3847891"/>
            <a:ext cx="1694347" cy="126434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D518EA6A-F47F-4556-B7C2-192A5216F39B}"/>
              </a:ext>
            </a:extLst>
          </p:cNvPr>
          <p:cNvSpPr txBox="1"/>
          <p:nvPr/>
        </p:nvSpPr>
        <p:spPr>
          <a:xfrm>
            <a:off x="5386838" y="399517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1CCDA56E-F7F7-4917-80ED-30CB34FFADE8}"/>
              </a:ext>
            </a:extLst>
          </p:cNvPr>
          <p:cNvSpPr txBox="1"/>
          <p:nvPr/>
        </p:nvSpPr>
        <p:spPr>
          <a:xfrm>
            <a:off x="4356941" y="3990358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CF248207-02A0-48A4-ACBB-328B1865492B}"/>
              </a:ext>
            </a:extLst>
          </p:cNvPr>
          <p:cNvSpPr txBox="1"/>
          <p:nvPr/>
        </p:nvSpPr>
        <p:spPr>
          <a:xfrm>
            <a:off x="4842418" y="3956672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kumimoji="1" lang="en-US" altLang="ja-JP" sz="32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C0A31F30-9710-4E68-A771-3FE849FF4A8B}"/>
              </a:ext>
            </a:extLst>
          </p:cNvPr>
          <p:cNvSpPr txBox="1"/>
          <p:nvPr/>
        </p:nvSpPr>
        <p:spPr>
          <a:xfrm>
            <a:off x="4866300" y="4558396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C8C7F768-87F5-4951-91A6-0F1581B87CE3}"/>
              </a:ext>
            </a:extLst>
          </p:cNvPr>
          <p:cNvSpPr txBox="1"/>
          <p:nvPr/>
        </p:nvSpPr>
        <p:spPr>
          <a:xfrm>
            <a:off x="4391693" y="5150599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アンモニア</a:t>
            </a:r>
          </a:p>
        </p:txBody>
      </p:sp>
      <p:pic>
        <p:nvPicPr>
          <p:cNvPr id="1026" name="Picture 2" descr="https://qr.quel.jp/tmp/b10e07eb8d2814994efd571b0f1dc138.png?v=132">
            <a:extLst>
              <a:ext uri="{FF2B5EF4-FFF2-40B4-BE49-F238E27FC236}">
                <a16:creationId xmlns:a16="http://schemas.microsoft.com/office/drawing/2014/main" id="{2DEEB99B-0141-4D9F-B149-D52D61A151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3782" y="4000811"/>
            <a:ext cx="125730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DD2289EC-EE7E-4177-B420-B0C6687F20D0}"/>
              </a:ext>
            </a:extLst>
          </p:cNvPr>
          <p:cNvCxnSpPr/>
          <p:nvPr/>
        </p:nvCxnSpPr>
        <p:spPr>
          <a:xfrm>
            <a:off x="-15257" y="6832058"/>
            <a:ext cx="915318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031DF0A8-23F5-457E-B068-B3DA1EF07BEF}"/>
              </a:ext>
            </a:extLst>
          </p:cNvPr>
          <p:cNvSpPr txBox="1"/>
          <p:nvPr/>
        </p:nvSpPr>
        <p:spPr>
          <a:xfrm>
            <a:off x="0" y="5580761"/>
            <a:ext cx="91379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ja-JP" altLang="en-US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☝これだけは出来るようになっておこう。</a:t>
            </a:r>
            <a:endParaRPr kumimoji="1" lang="en-US" altLang="ja-JP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１．共有結合が形成される仕組みを理解する。</a:t>
            </a:r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kumimoji="1" lang="en-US" altLang="ja-JP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1-B.</a:t>
            </a:r>
            <a:r>
              <a:rPr kumimoji="1"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水分子の図が書けるようになる。）</a:t>
            </a:r>
            <a:endParaRPr kumimoji="1"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２．原子や分子の電子式が書けるようになる。</a:t>
            </a:r>
          </a:p>
        </p:txBody>
      </p: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4E40A2EE-ACB0-4E0D-89EF-35FED7AA00F7}"/>
              </a:ext>
            </a:extLst>
          </p:cNvPr>
          <p:cNvCxnSpPr/>
          <p:nvPr/>
        </p:nvCxnSpPr>
        <p:spPr>
          <a:xfrm>
            <a:off x="-15257" y="5759946"/>
            <a:ext cx="915318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589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939</TotalTime>
  <Words>340</Words>
  <Application>Microsoft Office PowerPoint</Application>
  <PresentationFormat>画面に合わせる (4:3)</PresentationFormat>
  <Paragraphs>128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4" baseType="lpstr">
      <vt:lpstr>HGPｺﾞｼｯｸE</vt:lpstr>
      <vt:lpstr>HGP創英角ｺﾞｼｯｸUB</vt:lpstr>
      <vt:lpstr>HG丸ｺﾞｼｯｸM-PRO</vt:lpstr>
      <vt:lpstr>HG創英角ｺﾞｼｯｸUB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正則 古野</dc:creator>
  <cp:lastModifiedBy>古野 正則</cp:lastModifiedBy>
  <cp:revision>76</cp:revision>
  <dcterms:created xsi:type="dcterms:W3CDTF">2019-06-08T05:30:07Z</dcterms:created>
  <dcterms:modified xsi:type="dcterms:W3CDTF">2019-09-22T23:31:33Z</dcterms:modified>
</cp:coreProperties>
</file>